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3"/>
  </p:notesMasterIdLst>
  <p:handoutMasterIdLst>
    <p:handoutMasterId r:id="rId4"/>
  </p:handoutMasterIdLst>
  <p:sldSz cx="12192000" cy="6858000"/>
  <p:notesSz cx="9928225" cy="6797675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32D"/>
    <a:srgbClr val="0075BF"/>
    <a:srgbClr val="DF5F07"/>
    <a:srgbClr val="9D0736"/>
    <a:srgbClr val="6A8A26"/>
    <a:srgbClr val="123375"/>
    <a:srgbClr val="70706F"/>
    <a:srgbClr val="A10B70"/>
    <a:srgbClr val="707070"/>
    <a:srgbClr val="005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833" autoAdjust="0"/>
  </p:normalViewPr>
  <p:slideViewPr>
    <p:cSldViewPr snapToGrid="0">
      <p:cViewPr varScale="1">
        <p:scale>
          <a:sx n="120" d="100"/>
          <a:sy n="120" d="100"/>
        </p:scale>
        <p:origin x="120" y="3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19.01.2020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94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4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190"/>
            <a:ext cx="794350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4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3708399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116387" y="2060574"/>
            <a:ext cx="7883525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935037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 userDrawn="1"/>
        </p:nvCxnSpPr>
        <p:spPr>
          <a:xfrm>
            <a:off x="0" y="6525344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7657106" y="6525345"/>
            <a:ext cx="4342807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</a:p>
        </p:txBody>
      </p:sp>
      <p:sp>
        <p:nvSpPr>
          <p:cNvPr id="20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TT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>
                <a:latin typeface="Roboto" panose="02000000000000000000" pitchFamily="2" charset="0"/>
                <a:ea typeface="Roboto" panose="02000000000000000000" pitchFamily="2" charset="0"/>
              </a:rPr>
              <a:t> Jahr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Max Mustermann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"/>
            <a:ext cx="2351087" cy="15105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74"/>
            <a:ext cx="1326356" cy="863956"/>
          </a:xfrm>
          <a:prstGeom prst="rect">
            <a:avLst/>
          </a:prstGeom>
        </p:spPr>
      </p:pic>
      <p:sp>
        <p:nvSpPr>
          <p:cNvPr id="32" name="Rectangle 5"/>
          <p:cNvSpPr txBox="1">
            <a:spLocks noChangeArrowheads="1"/>
          </p:cNvSpPr>
          <p:nvPr userDrawn="1"/>
        </p:nvSpPr>
        <p:spPr bwMode="auto">
          <a:xfrm>
            <a:off x="7792278" y="6525345"/>
            <a:ext cx="4207635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</a:p>
        </p:txBody>
      </p:sp>
      <p:cxnSp>
        <p:nvCxnSpPr>
          <p:cNvPr id="33" name="Gerader Verbinder 3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 userDrawn="1"/>
        </p:nvSpPr>
        <p:spPr>
          <a:xfrm>
            <a:off x="4655840" y="6526933"/>
            <a:ext cx="5593060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Roboto" panose="02000000000000000000" pitchFamily="2" charset="0"/>
                <a:ea typeface="Roboto" panose="02000000000000000000" pitchFamily="2" charset="0"/>
              </a:rPr>
              <a:pPr algn="ctr">
                <a:defRPr/>
              </a:pPr>
              <a:t>‹Nr.›</a:t>
            </a:fld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TT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>
                <a:latin typeface="Roboto" panose="02000000000000000000" pitchFamily="2" charset="0"/>
                <a:ea typeface="Roboto" panose="02000000000000000000" pitchFamily="2" charset="0"/>
              </a:rPr>
              <a:t> Jahr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Max Mustermann</a:t>
            </a: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4" r:id="rId2"/>
    <p:sldLayoutId id="2147483755" r:id="rId3"/>
    <p:sldLayoutId id="2147483756" r:id="rId4"/>
    <p:sldLayoutId id="2147483719" r:id="rId5"/>
    <p:sldLayoutId id="21474837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theme/theme1.xml><?xml version="1.0" encoding="utf-8"?>
<a:theme xmlns:a="http://schemas.openxmlformats.org/drawingml/2006/main" name="TUC Startfolie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0DF1CC24-F3C1-4A70-8ABF-7B93BCF191FC}" vid="{AF35828A-0085-46CB-8246-8FBED6FEB8E8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0DF1CC24-F3C1-4A70-8ABF-7B93BCF191FC}" vid="{B5F17471-D010-4643-8079-B9EA2FF16AAE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ETIT_16-9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Calibri</vt:lpstr>
      <vt:lpstr>Roboto</vt:lpstr>
      <vt:lpstr>Arial</vt:lpstr>
      <vt:lpstr>TUC Startfolie</vt:lpstr>
      <vt:lpstr>TUC Folgefolien </vt:lpstr>
    </vt:vector>
  </TitlesOfParts>
  <Company>Technische Universität Chemnitz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Nathanael Jöhrmann</dc:creator>
  <cp:lastModifiedBy>Nathanael Jöhrmann</cp:lastModifiedBy>
  <cp:revision>4</cp:revision>
  <cp:lastPrinted>2015-10-30T11:33:42Z</cp:lastPrinted>
  <dcterms:created xsi:type="dcterms:W3CDTF">2019-11-12T18:04:34Z</dcterms:created>
  <dcterms:modified xsi:type="dcterms:W3CDTF">2020-01-18T23:17:09Z</dcterms:modified>
</cp:coreProperties>
</file>