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5D82"/>
    <a:srgbClr val="FB4D5B"/>
    <a:srgbClr val="FA2366"/>
    <a:srgbClr val="FC884B"/>
    <a:srgbClr val="F71198"/>
    <a:srgbClr val="FB4C5B"/>
    <a:srgbClr val="FD834D"/>
    <a:srgbClr val="FA2A64"/>
    <a:srgbClr val="F105EC"/>
    <a:srgbClr val="F965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>
        <p:scale>
          <a:sx n="140" d="100"/>
          <a:sy n="140" d="100"/>
        </p:scale>
        <p:origin x="2382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3FE1B-7C7E-4D5E-86E0-184F32FE2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F3786E9-6659-4FED-8FC2-7FD52EF39E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D6249E-6772-43F0-8379-5D97CA74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792325-4D53-46DE-9907-0E5F3B142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C508E1-D925-4579-B41F-6150C778E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3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20F86-D54C-45A4-BFA5-6FD1689F3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7BE785-7799-4120-95D1-E88C59163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E7B272-707D-4F76-B07F-DF8F4513C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7CAC97-2F93-4373-8873-F8C0370BA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6CAA6B-1014-4DD1-9EA9-014C59C88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53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8130327-FF26-4875-AC53-EEDEFC82B6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2C8E8EB-8C7A-4E29-ADBC-E620C4567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D9C76D-63CA-49DF-874E-F96ED242B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76F50-D977-4314-8970-B0C7C366A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05FEB7-6515-42A9-B1E0-455F0136D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8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6B274-414B-46CA-8A10-F0A56A2CF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926BA5-3073-437A-B914-D46FD8203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1AD551-5F4A-40FC-BB0D-C968B73D2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CC6C7D-36A2-4EF6-A56A-3C1137C06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3F65AE-8FA6-4245-A720-3F3A9D9F7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1FC96-C56C-4838-9E60-6024005A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9261CB-74DA-4546-960F-AB35DFA67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56412F-40BF-4EC0-B76D-EA6BC3F56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83D6B4-91F4-4B11-A059-0360F1EA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D0F62A-2A73-459F-AF55-58C3939AC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3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316F1D-8FD7-4E0C-B977-BAC257AC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4A165C-4AC8-47F1-BCD9-4CBF396A9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88E1EC9-2746-4CB9-A8D6-F8E061114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AE1814-F6C7-4C6A-8F36-4263D7FDC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C4B18ED-5805-4345-97FF-D04350FC0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0934F0-D386-47B8-A02A-E8C23E528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9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18E5F4-730F-4AC7-B169-FEDEA53E9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A580F2-341B-4D8E-A310-2461F61C8A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188E5EC-8A14-46FD-989B-BC27E935F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479222-0A06-41F9-AD94-6759DB7EF3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DA85D0B-3DF5-4CAC-BD1A-29DCD99231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C37E68-11AD-444A-8525-D657FF7C8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36D0E30-EF12-43B8-A04D-061FC18F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54CDA85-50F6-4242-AF70-CF556E6CA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8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0F203-FEE6-4308-8F12-8DA530440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6978929-30DC-4FD4-8611-2B5BCF3E4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30942D-4C1F-4E86-9A15-41B3A312A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01598DB-8DB8-4DFB-8542-41A1A046D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9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8869C9-37E7-4FA8-959B-FE2C71716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C3A8B29-81B2-4E2D-ADDA-5EEA574D9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712A26E-5F07-45B3-83A8-C2E8DBF67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7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F6DF4-AA11-4935-8A99-D47C46BCE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46FE81-37F6-4241-B5B2-79210A127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11A291-05EA-4AB1-83F8-FE6B9ABCC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1E2A81-5E73-4FD5-BF40-8FF17E85F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109A90-EA98-4293-95C7-138A3B7B5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2E48CB-1AB9-45A3-AFC4-6A0F4A4B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5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B4B813-C96C-4FD4-86F9-3F86C99A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AF49849-CDD9-49AA-96E4-7B833ACD48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157155E-08A1-4893-8984-7D7DBF3FB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4A09F2-BDC7-470F-86D3-52B5FB02F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45C9408-04AF-49E8-89FA-5E62B0EF5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E303E6-0267-459E-B203-87F902897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4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4270EC-7E0C-4FA2-9DB2-3422D679F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D63776-2789-4325-9048-94E9189F8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6FE383-E9AC-4728-9607-32BD0592CF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BCFFC-CF90-4230-AB67-3EA4BD526131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F27192-C962-4771-9989-AA53D6F63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2FA6EE-3049-4F9E-93F3-C82CC6C47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5E7AB-C13C-47BA-9D7E-5DC87DB8058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ihandform: Form 13">
            <a:extLst>
              <a:ext uri="{FF2B5EF4-FFF2-40B4-BE49-F238E27FC236}">
                <a16:creationId xmlns:a16="http://schemas.microsoft.com/office/drawing/2014/main" id="{4024FCBD-737D-44F8-BD2D-BC41BEA25FA5}"/>
              </a:ext>
            </a:extLst>
          </p:cNvPr>
          <p:cNvSpPr/>
          <p:nvPr/>
        </p:nvSpPr>
        <p:spPr>
          <a:xfrm>
            <a:off x="532831" y="518846"/>
            <a:ext cx="2160779" cy="2981993"/>
          </a:xfrm>
          <a:custGeom>
            <a:avLst/>
            <a:gdLst>
              <a:gd name="connsiteX0" fmla="*/ 937697 w 2160779"/>
              <a:gd name="connsiteY0" fmla="*/ 2981993 h 2981993"/>
              <a:gd name="connsiteX1" fmla="*/ 0 w 2160779"/>
              <a:gd name="connsiteY1" fmla="*/ 1298798 h 2981993"/>
              <a:gd name="connsiteX2" fmla="*/ 1223083 w 2160779"/>
              <a:gd name="connsiteY2" fmla="*/ 0 h 2981993"/>
              <a:gd name="connsiteX3" fmla="*/ 2160779 w 2160779"/>
              <a:gd name="connsiteY3" fmla="*/ 1665723 h 2981993"/>
              <a:gd name="connsiteX4" fmla="*/ 937697 w 2160779"/>
              <a:gd name="connsiteY4" fmla="*/ 2981993 h 298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779" h="2981993">
                <a:moveTo>
                  <a:pt x="937697" y="2981993"/>
                </a:moveTo>
                <a:lnTo>
                  <a:pt x="0" y="1298798"/>
                </a:lnTo>
                <a:lnTo>
                  <a:pt x="1223083" y="0"/>
                </a:lnTo>
                <a:lnTo>
                  <a:pt x="2160779" y="1665723"/>
                </a:lnTo>
                <a:lnTo>
                  <a:pt x="937697" y="2981993"/>
                </a:lnTo>
                <a:close/>
              </a:path>
            </a:pathLst>
          </a:custGeom>
          <a:solidFill>
            <a:srgbClr val="F55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274A11B8-CBE4-4008-B834-E6CD7ABB2A51}"/>
              </a:ext>
            </a:extLst>
          </p:cNvPr>
          <p:cNvSpPr/>
          <p:nvPr/>
        </p:nvSpPr>
        <p:spPr>
          <a:xfrm>
            <a:off x="1233185" y="536319"/>
            <a:ext cx="1514293" cy="2964520"/>
          </a:xfrm>
          <a:custGeom>
            <a:avLst/>
            <a:gdLst>
              <a:gd name="connsiteX0" fmla="*/ 238793 w 1514293"/>
              <a:gd name="connsiteY0" fmla="*/ 2964520 h 2964520"/>
              <a:gd name="connsiteX1" fmla="*/ 0 w 1514293"/>
              <a:gd name="connsiteY1" fmla="*/ 937697 h 2964520"/>
              <a:gd name="connsiteX2" fmla="*/ 1275501 w 1514293"/>
              <a:gd name="connsiteY2" fmla="*/ 0 h 2964520"/>
              <a:gd name="connsiteX3" fmla="*/ 1514293 w 1514293"/>
              <a:gd name="connsiteY3" fmla="*/ 2102538 h 2964520"/>
              <a:gd name="connsiteX4" fmla="*/ 238793 w 1514293"/>
              <a:gd name="connsiteY4" fmla="*/ 2964520 h 296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293" h="2964520">
                <a:moveTo>
                  <a:pt x="238793" y="2964520"/>
                </a:moveTo>
                <a:lnTo>
                  <a:pt x="0" y="937697"/>
                </a:lnTo>
                <a:lnTo>
                  <a:pt x="1275501" y="0"/>
                </a:lnTo>
                <a:lnTo>
                  <a:pt x="1514293" y="2102538"/>
                </a:lnTo>
                <a:lnTo>
                  <a:pt x="238793" y="2964520"/>
                </a:lnTo>
                <a:close/>
              </a:path>
            </a:pathLst>
          </a:custGeom>
          <a:solidFill>
            <a:srgbClr val="FB5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A0C8C524-769D-40AB-B31C-385768ECA7DD}"/>
              </a:ext>
            </a:extLst>
          </p:cNvPr>
          <p:cNvSpPr/>
          <p:nvPr/>
        </p:nvSpPr>
        <p:spPr>
          <a:xfrm>
            <a:off x="1482659" y="990607"/>
            <a:ext cx="1531766" cy="2510232"/>
          </a:xfrm>
          <a:custGeom>
            <a:avLst/>
            <a:gdLst>
              <a:gd name="connsiteX0" fmla="*/ 0 w 1531766"/>
              <a:gd name="connsiteY0" fmla="*/ 2510232 h 2510232"/>
              <a:gd name="connsiteX1" fmla="*/ 262089 w 1531766"/>
              <a:gd name="connsiteY1" fmla="*/ 879455 h 2510232"/>
              <a:gd name="connsiteX2" fmla="*/ 1531766 w 1531766"/>
              <a:gd name="connsiteY2" fmla="*/ 0 h 2510232"/>
              <a:gd name="connsiteX3" fmla="*/ 1258028 w 1531766"/>
              <a:gd name="connsiteY3" fmla="*/ 1665723 h 2510232"/>
              <a:gd name="connsiteX4" fmla="*/ 0 w 1531766"/>
              <a:gd name="connsiteY4" fmla="*/ 2510232 h 251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1766" h="2510232">
                <a:moveTo>
                  <a:pt x="0" y="2510232"/>
                </a:moveTo>
                <a:lnTo>
                  <a:pt x="262089" y="879455"/>
                </a:lnTo>
                <a:lnTo>
                  <a:pt x="1531766" y="0"/>
                </a:lnTo>
                <a:lnTo>
                  <a:pt x="1258028" y="1665723"/>
                </a:lnTo>
                <a:lnTo>
                  <a:pt x="0" y="2510232"/>
                </a:lnTo>
                <a:close/>
              </a:path>
            </a:pathLst>
          </a:custGeom>
          <a:solidFill>
            <a:srgbClr val="F9657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ihandform: Form 19">
            <a:extLst>
              <a:ext uri="{FF2B5EF4-FFF2-40B4-BE49-F238E27FC236}">
                <a16:creationId xmlns:a16="http://schemas.microsoft.com/office/drawing/2014/main" id="{45005AD5-7D04-4139-A1CB-A090B9B7290E}"/>
              </a:ext>
            </a:extLst>
          </p:cNvPr>
          <p:cNvSpPr/>
          <p:nvPr/>
        </p:nvSpPr>
        <p:spPr>
          <a:xfrm>
            <a:off x="1482659" y="1910832"/>
            <a:ext cx="1822976" cy="1590007"/>
          </a:xfrm>
          <a:custGeom>
            <a:avLst/>
            <a:gdLst>
              <a:gd name="connsiteX0" fmla="*/ 0 w 1822976"/>
              <a:gd name="connsiteY0" fmla="*/ 1590007 h 1590007"/>
              <a:gd name="connsiteX1" fmla="*/ 489233 w 1822976"/>
              <a:gd name="connsiteY1" fmla="*/ 617365 h 1590007"/>
              <a:gd name="connsiteX2" fmla="*/ 1822976 w 1822976"/>
              <a:gd name="connsiteY2" fmla="*/ 0 h 1590007"/>
              <a:gd name="connsiteX3" fmla="*/ 1339567 w 1822976"/>
              <a:gd name="connsiteY3" fmla="*/ 966817 h 1590007"/>
              <a:gd name="connsiteX4" fmla="*/ 0 w 1822976"/>
              <a:gd name="connsiteY4" fmla="*/ 1590007 h 159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2976" h="1590007">
                <a:moveTo>
                  <a:pt x="0" y="1590007"/>
                </a:moveTo>
                <a:lnTo>
                  <a:pt x="489233" y="617365"/>
                </a:lnTo>
                <a:lnTo>
                  <a:pt x="1822976" y="0"/>
                </a:lnTo>
                <a:lnTo>
                  <a:pt x="1339567" y="966817"/>
                </a:lnTo>
                <a:lnTo>
                  <a:pt x="0" y="1590007"/>
                </a:lnTo>
                <a:close/>
              </a:path>
            </a:pathLst>
          </a:custGeom>
          <a:solidFill>
            <a:srgbClr val="F86D6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E41558FA-BE85-4BCB-A3BD-1BD0B4230BD7}"/>
              </a:ext>
            </a:extLst>
          </p:cNvPr>
          <p:cNvSpPr/>
          <p:nvPr/>
        </p:nvSpPr>
        <p:spPr>
          <a:xfrm>
            <a:off x="3781073" y="518847"/>
            <a:ext cx="2160779" cy="2981993"/>
          </a:xfrm>
          <a:custGeom>
            <a:avLst/>
            <a:gdLst>
              <a:gd name="connsiteX0" fmla="*/ 937697 w 2160779"/>
              <a:gd name="connsiteY0" fmla="*/ 2981993 h 2981993"/>
              <a:gd name="connsiteX1" fmla="*/ 0 w 2160779"/>
              <a:gd name="connsiteY1" fmla="*/ 1298798 h 2981993"/>
              <a:gd name="connsiteX2" fmla="*/ 1223083 w 2160779"/>
              <a:gd name="connsiteY2" fmla="*/ 0 h 2981993"/>
              <a:gd name="connsiteX3" fmla="*/ 2160779 w 2160779"/>
              <a:gd name="connsiteY3" fmla="*/ 1665723 h 2981993"/>
              <a:gd name="connsiteX4" fmla="*/ 937697 w 2160779"/>
              <a:gd name="connsiteY4" fmla="*/ 2981993 h 298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779" h="2981993">
                <a:moveTo>
                  <a:pt x="937697" y="2981993"/>
                </a:moveTo>
                <a:lnTo>
                  <a:pt x="0" y="1298798"/>
                </a:lnTo>
                <a:lnTo>
                  <a:pt x="1223083" y="0"/>
                </a:lnTo>
                <a:lnTo>
                  <a:pt x="2160779" y="1665723"/>
                </a:lnTo>
                <a:lnTo>
                  <a:pt x="937697" y="2981993"/>
                </a:lnTo>
                <a:close/>
              </a:path>
            </a:pathLst>
          </a:custGeom>
          <a:solidFill>
            <a:srgbClr val="F105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70E268C7-443B-4A39-93CC-DACFA7C03143}"/>
              </a:ext>
            </a:extLst>
          </p:cNvPr>
          <p:cNvSpPr/>
          <p:nvPr/>
        </p:nvSpPr>
        <p:spPr>
          <a:xfrm>
            <a:off x="4479715" y="536320"/>
            <a:ext cx="1514293" cy="2964520"/>
          </a:xfrm>
          <a:custGeom>
            <a:avLst/>
            <a:gdLst>
              <a:gd name="connsiteX0" fmla="*/ 238793 w 1514293"/>
              <a:gd name="connsiteY0" fmla="*/ 2964520 h 2964520"/>
              <a:gd name="connsiteX1" fmla="*/ 0 w 1514293"/>
              <a:gd name="connsiteY1" fmla="*/ 937697 h 2964520"/>
              <a:gd name="connsiteX2" fmla="*/ 1275501 w 1514293"/>
              <a:gd name="connsiteY2" fmla="*/ 0 h 2964520"/>
              <a:gd name="connsiteX3" fmla="*/ 1514293 w 1514293"/>
              <a:gd name="connsiteY3" fmla="*/ 2102538 h 2964520"/>
              <a:gd name="connsiteX4" fmla="*/ 238793 w 1514293"/>
              <a:gd name="connsiteY4" fmla="*/ 2964520 h 296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293" h="2964520">
                <a:moveTo>
                  <a:pt x="238793" y="2964520"/>
                </a:moveTo>
                <a:lnTo>
                  <a:pt x="0" y="937697"/>
                </a:lnTo>
                <a:lnTo>
                  <a:pt x="1275501" y="0"/>
                </a:lnTo>
                <a:lnTo>
                  <a:pt x="1514293" y="2102538"/>
                </a:lnTo>
                <a:lnTo>
                  <a:pt x="238793" y="2964520"/>
                </a:lnTo>
                <a:close/>
              </a:path>
            </a:pathLst>
          </a:custGeom>
          <a:solidFill>
            <a:srgbClr val="FA23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605C9C25-0882-4540-BC02-000B7F950B46}"/>
              </a:ext>
            </a:extLst>
          </p:cNvPr>
          <p:cNvSpPr/>
          <p:nvPr/>
        </p:nvSpPr>
        <p:spPr>
          <a:xfrm>
            <a:off x="4720853" y="1152676"/>
            <a:ext cx="1539764" cy="2348163"/>
          </a:xfrm>
          <a:custGeom>
            <a:avLst/>
            <a:gdLst>
              <a:gd name="connsiteX0" fmla="*/ 0 w 1531766"/>
              <a:gd name="connsiteY0" fmla="*/ 2510232 h 2510232"/>
              <a:gd name="connsiteX1" fmla="*/ 262089 w 1531766"/>
              <a:gd name="connsiteY1" fmla="*/ 879455 h 2510232"/>
              <a:gd name="connsiteX2" fmla="*/ 1531766 w 1531766"/>
              <a:gd name="connsiteY2" fmla="*/ 0 h 2510232"/>
              <a:gd name="connsiteX3" fmla="*/ 1258028 w 1531766"/>
              <a:gd name="connsiteY3" fmla="*/ 1665723 h 2510232"/>
              <a:gd name="connsiteX4" fmla="*/ 0 w 1531766"/>
              <a:gd name="connsiteY4" fmla="*/ 2510232 h 251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1766" h="2510232">
                <a:moveTo>
                  <a:pt x="0" y="2510232"/>
                </a:moveTo>
                <a:lnTo>
                  <a:pt x="262089" y="879455"/>
                </a:lnTo>
                <a:lnTo>
                  <a:pt x="1531766" y="0"/>
                </a:lnTo>
                <a:lnTo>
                  <a:pt x="1258028" y="1665723"/>
                </a:lnTo>
                <a:lnTo>
                  <a:pt x="0" y="2510232"/>
                </a:lnTo>
                <a:close/>
              </a:path>
            </a:pathLst>
          </a:custGeom>
          <a:solidFill>
            <a:srgbClr val="FB4D5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467180EC-078D-40E2-AC78-0FD26F7539EC}"/>
              </a:ext>
            </a:extLst>
          </p:cNvPr>
          <p:cNvSpPr/>
          <p:nvPr/>
        </p:nvSpPr>
        <p:spPr>
          <a:xfrm>
            <a:off x="4719805" y="1913345"/>
            <a:ext cx="1822976" cy="1590007"/>
          </a:xfrm>
          <a:custGeom>
            <a:avLst/>
            <a:gdLst>
              <a:gd name="connsiteX0" fmla="*/ 0 w 1822976"/>
              <a:gd name="connsiteY0" fmla="*/ 1590007 h 1590007"/>
              <a:gd name="connsiteX1" fmla="*/ 489233 w 1822976"/>
              <a:gd name="connsiteY1" fmla="*/ 617365 h 1590007"/>
              <a:gd name="connsiteX2" fmla="*/ 1822976 w 1822976"/>
              <a:gd name="connsiteY2" fmla="*/ 0 h 1590007"/>
              <a:gd name="connsiteX3" fmla="*/ 1339567 w 1822976"/>
              <a:gd name="connsiteY3" fmla="*/ 966817 h 1590007"/>
              <a:gd name="connsiteX4" fmla="*/ 0 w 1822976"/>
              <a:gd name="connsiteY4" fmla="*/ 1590007 h 159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2976" h="1590007">
                <a:moveTo>
                  <a:pt x="0" y="1590007"/>
                </a:moveTo>
                <a:lnTo>
                  <a:pt x="489233" y="617365"/>
                </a:lnTo>
                <a:lnTo>
                  <a:pt x="1822976" y="0"/>
                </a:lnTo>
                <a:lnTo>
                  <a:pt x="1339567" y="966817"/>
                </a:lnTo>
                <a:lnTo>
                  <a:pt x="0" y="1590007"/>
                </a:lnTo>
                <a:close/>
              </a:path>
            </a:pathLst>
          </a:custGeom>
          <a:solidFill>
            <a:srgbClr val="FC884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2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F13BB7F2-2E55-4CF0-AAB9-093B11212A47}"/>
              </a:ext>
            </a:extLst>
          </p:cNvPr>
          <p:cNvGrpSpPr>
            <a:grpSpLocks noChangeAspect="1"/>
          </p:cNvGrpSpPr>
          <p:nvPr/>
        </p:nvGrpSpPr>
        <p:grpSpPr>
          <a:xfrm>
            <a:off x="1631546" y="78168"/>
            <a:ext cx="6768000" cy="6768000"/>
            <a:chOff x="1590639" y="47767"/>
            <a:chExt cx="6763642" cy="6763642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C0344381-2CE0-4D28-93E7-CF2EDB19C2E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829443" y="47767"/>
              <a:ext cx="6264000" cy="6763642"/>
              <a:chOff x="1829443" y="1064757"/>
              <a:chExt cx="2761708" cy="2981993"/>
            </a:xfrm>
          </p:grpSpPr>
          <p:sp>
            <p:nvSpPr>
              <p:cNvPr id="4" name="Freihandform: Form 3">
                <a:extLst>
                  <a:ext uri="{FF2B5EF4-FFF2-40B4-BE49-F238E27FC236}">
                    <a16:creationId xmlns:a16="http://schemas.microsoft.com/office/drawing/2014/main" id="{7F369CA0-620B-463A-BC57-5FF198A19D1D}"/>
                  </a:ext>
                </a:extLst>
              </p:cNvPr>
              <p:cNvSpPr/>
              <p:nvPr/>
            </p:nvSpPr>
            <p:spPr>
              <a:xfrm>
                <a:off x="1829443" y="1064757"/>
                <a:ext cx="2160779" cy="2981993"/>
              </a:xfrm>
              <a:custGeom>
                <a:avLst/>
                <a:gdLst>
                  <a:gd name="connsiteX0" fmla="*/ 937697 w 2160779"/>
                  <a:gd name="connsiteY0" fmla="*/ 2981993 h 2981993"/>
                  <a:gd name="connsiteX1" fmla="*/ 0 w 2160779"/>
                  <a:gd name="connsiteY1" fmla="*/ 1298798 h 2981993"/>
                  <a:gd name="connsiteX2" fmla="*/ 1223083 w 2160779"/>
                  <a:gd name="connsiteY2" fmla="*/ 0 h 2981993"/>
                  <a:gd name="connsiteX3" fmla="*/ 2160779 w 2160779"/>
                  <a:gd name="connsiteY3" fmla="*/ 1665723 h 2981993"/>
                  <a:gd name="connsiteX4" fmla="*/ 937697 w 2160779"/>
                  <a:gd name="connsiteY4" fmla="*/ 2981993 h 2981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0779" h="2981993">
                    <a:moveTo>
                      <a:pt x="937697" y="2981993"/>
                    </a:moveTo>
                    <a:lnTo>
                      <a:pt x="0" y="1298798"/>
                    </a:lnTo>
                    <a:lnTo>
                      <a:pt x="1223083" y="0"/>
                    </a:lnTo>
                    <a:lnTo>
                      <a:pt x="2160779" y="1665723"/>
                    </a:lnTo>
                    <a:lnTo>
                      <a:pt x="937697" y="2981993"/>
                    </a:lnTo>
                    <a:close/>
                  </a:path>
                </a:pathLst>
              </a:custGeom>
              <a:solidFill>
                <a:srgbClr val="F105E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Freihandform: Form 4">
                <a:extLst>
                  <a:ext uri="{FF2B5EF4-FFF2-40B4-BE49-F238E27FC236}">
                    <a16:creationId xmlns:a16="http://schemas.microsoft.com/office/drawing/2014/main" id="{CDD87E6E-1AAC-4B7F-BCF3-26FB280374B4}"/>
                  </a:ext>
                </a:extLst>
              </p:cNvPr>
              <p:cNvSpPr/>
              <p:nvPr/>
            </p:nvSpPr>
            <p:spPr>
              <a:xfrm>
                <a:off x="2528085" y="1082230"/>
                <a:ext cx="1514293" cy="2964520"/>
              </a:xfrm>
              <a:custGeom>
                <a:avLst/>
                <a:gdLst>
                  <a:gd name="connsiteX0" fmla="*/ 238793 w 1514293"/>
                  <a:gd name="connsiteY0" fmla="*/ 2964520 h 2964520"/>
                  <a:gd name="connsiteX1" fmla="*/ 0 w 1514293"/>
                  <a:gd name="connsiteY1" fmla="*/ 937697 h 2964520"/>
                  <a:gd name="connsiteX2" fmla="*/ 1275501 w 1514293"/>
                  <a:gd name="connsiteY2" fmla="*/ 0 h 2964520"/>
                  <a:gd name="connsiteX3" fmla="*/ 1514293 w 1514293"/>
                  <a:gd name="connsiteY3" fmla="*/ 2102538 h 2964520"/>
                  <a:gd name="connsiteX4" fmla="*/ 238793 w 1514293"/>
                  <a:gd name="connsiteY4" fmla="*/ 2964520 h 296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3" h="2964520">
                    <a:moveTo>
                      <a:pt x="238793" y="2964520"/>
                    </a:moveTo>
                    <a:lnTo>
                      <a:pt x="0" y="937697"/>
                    </a:lnTo>
                    <a:lnTo>
                      <a:pt x="1275501" y="0"/>
                    </a:lnTo>
                    <a:lnTo>
                      <a:pt x="1514293" y="2102538"/>
                    </a:lnTo>
                    <a:lnTo>
                      <a:pt x="238793" y="2964520"/>
                    </a:lnTo>
                    <a:close/>
                  </a:path>
                </a:pathLst>
              </a:custGeom>
              <a:solidFill>
                <a:srgbClr val="FA236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ihandform: Form 5">
                <a:extLst>
                  <a:ext uri="{FF2B5EF4-FFF2-40B4-BE49-F238E27FC236}">
                    <a16:creationId xmlns:a16="http://schemas.microsoft.com/office/drawing/2014/main" id="{54703CE2-EC4B-4527-B4D1-940A79380A9C}"/>
                  </a:ext>
                </a:extLst>
              </p:cNvPr>
              <p:cNvSpPr/>
              <p:nvPr/>
            </p:nvSpPr>
            <p:spPr>
              <a:xfrm>
                <a:off x="2769223" y="1698586"/>
                <a:ext cx="1539764" cy="2348163"/>
              </a:xfrm>
              <a:custGeom>
                <a:avLst/>
                <a:gdLst>
                  <a:gd name="connsiteX0" fmla="*/ 0 w 1531766"/>
                  <a:gd name="connsiteY0" fmla="*/ 2510232 h 2510232"/>
                  <a:gd name="connsiteX1" fmla="*/ 262089 w 1531766"/>
                  <a:gd name="connsiteY1" fmla="*/ 879455 h 2510232"/>
                  <a:gd name="connsiteX2" fmla="*/ 1531766 w 1531766"/>
                  <a:gd name="connsiteY2" fmla="*/ 0 h 2510232"/>
                  <a:gd name="connsiteX3" fmla="*/ 1258028 w 1531766"/>
                  <a:gd name="connsiteY3" fmla="*/ 1665723 h 2510232"/>
                  <a:gd name="connsiteX4" fmla="*/ 0 w 1531766"/>
                  <a:gd name="connsiteY4" fmla="*/ 2510232 h 251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1766" h="2510232">
                    <a:moveTo>
                      <a:pt x="0" y="2510232"/>
                    </a:moveTo>
                    <a:lnTo>
                      <a:pt x="262089" y="879455"/>
                    </a:lnTo>
                    <a:lnTo>
                      <a:pt x="1531766" y="0"/>
                    </a:lnTo>
                    <a:lnTo>
                      <a:pt x="1258028" y="1665723"/>
                    </a:lnTo>
                    <a:lnTo>
                      <a:pt x="0" y="2510232"/>
                    </a:lnTo>
                    <a:close/>
                  </a:path>
                </a:pathLst>
              </a:custGeom>
              <a:solidFill>
                <a:srgbClr val="FB4D5B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ihandform: Form 6">
                <a:extLst>
                  <a:ext uri="{FF2B5EF4-FFF2-40B4-BE49-F238E27FC236}">
                    <a16:creationId xmlns:a16="http://schemas.microsoft.com/office/drawing/2014/main" id="{A4827950-26BF-41E2-AC4A-54BFB4D03C05}"/>
                  </a:ext>
                </a:extLst>
              </p:cNvPr>
              <p:cNvSpPr/>
              <p:nvPr/>
            </p:nvSpPr>
            <p:spPr>
              <a:xfrm>
                <a:off x="2768175" y="2456450"/>
                <a:ext cx="1822976" cy="1590007"/>
              </a:xfrm>
              <a:custGeom>
                <a:avLst/>
                <a:gdLst>
                  <a:gd name="connsiteX0" fmla="*/ 0 w 1822976"/>
                  <a:gd name="connsiteY0" fmla="*/ 1590007 h 1590007"/>
                  <a:gd name="connsiteX1" fmla="*/ 489233 w 1822976"/>
                  <a:gd name="connsiteY1" fmla="*/ 617365 h 1590007"/>
                  <a:gd name="connsiteX2" fmla="*/ 1822976 w 1822976"/>
                  <a:gd name="connsiteY2" fmla="*/ 0 h 1590007"/>
                  <a:gd name="connsiteX3" fmla="*/ 1339567 w 1822976"/>
                  <a:gd name="connsiteY3" fmla="*/ 966817 h 1590007"/>
                  <a:gd name="connsiteX4" fmla="*/ 0 w 1822976"/>
                  <a:gd name="connsiteY4" fmla="*/ 1590007 h 159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2976" h="1590007">
                    <a:moveTo>
                      <a:pt x="0" y="1590007"/>
                    </a:moveTo>
                    <a:lnTo>
                      <a:pt x="489233" y="617365"/>
                    </a:lnTo>
                    <a:lnTo>
                      <a:pt x="1822976" y="0"/>
                    </a:lnTo>
                    <a:lnTo>
                      <a:pt x="1339567" y="966817"/>
                    </a:lnTo>
                    <a:lnTo>
                      <a:pt x="0" y="1590007"/>
                    </a:lnTo>
                    <a:close/>
                  </a:path>
                </a:pathLst>
              </a:custGeom>
              <a:solidFill>
                <a:srgbClr val="FC884B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" name="Parallelogramm 2">
              <a:extLst>
                <a:ext uri="{FF2B5EF4-FFF2-40B4-BE49-F238E27FC236}">
                  <a16:creationId xmlns:a16="http://schemas.microsoft.com/office/drawing/2014/main" id="{E1A1BD37-77D3-49F3-8375-54D95B3A0883}"/>
                </a:ext>
              </a:extLst>
            </p:cNvPr>
            <p:cNvSpPr/>
            <p:nvPr/>
          </p:nvSpPr>
          <p:spPr>
            <a:xfrm>
              <a:off x="1590639" y="3068530"/>
              <a:ext cx="6763642" cy="232012"/>
            </a:xfrm>
            <a:prstGeom prst="parallelogram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04235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Garbade, Marc</dc:creator>
  <cp:lastModifiedBy>Garbade, Marc</cp:lastModifiedBy>
  <cp:revision>15</cp:revision>
  <dcterms:created xsi:type="dcterms:W3CDTF">2024-10-23T11:31:05Z</dcterms:created>
  <dcterms:modified xsi:type="dcterms:W3CDTF">2024-10-24T12:00:01Z</dcterms:modified>
</cp:coreProperties>
</file>