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75" d="100"/>
          <a:sy n="75" d="100"/>
        </p:scale>
        <p:origin x="1236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B2CA7-A5F6-37D7-04A0-998B369879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828358-802E-1E75-90D2-2D520CCBBC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EE7411-9E9A-F7E9-DFBE-3174D94B7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604E-7699-483B-BAE6-173FF3F4254E}" type="datetimeFigureOut">
              <a:rPr lang="cs-CZ" smtClean="0"/>
              <a:t>17.10.2024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131939-1664-9C32-7FBB-CBC780048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C9A7B-5CF3-42BC-2786-731555E9D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EB1D-8629-4EB7-B5EC-CBD7811CCB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6271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470B5-EA81-756B-27E0-76F8D1079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116A7D-4A71-711C-B5B4-261297D8B9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A3FC31-BAC2-8EE3-F6FF-CF6FA72AC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604E-7699-483B-BAE6-173FF3F4254E}" type="datetimeFigureOut">
              <a:rPr lang="cs-CZ" smtClean="0"/>
              <a:t>17.10.2024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814C6F-CD6D-969A-FDE6-F938ADF91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DDDA6-2212-160C-12DC-14F402903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EB1D-8629-4EB7-B5EC-CBD7811CCB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1529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3B8D8A-F801-E381-A272-57D8D6AF74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64F983-2E59-7279-960E-B2A2929044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A487C-046F-3483-E6CB-5D6513F33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604E-7699-483B-BAE6-173FF3F4254E}" type="datetimeFigureOut">
              <a:rPr lang="cs-CZ" smtClean="0"/>
              <a:t>17.10.2024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CBE19-73D2-87D2-E496-52FC8AECC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65F94E-00D6-3D61-C115-86DD6D9F7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EB1D-8629-4EB7-B5EC-CBD7811CCB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9428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5FD99-CBD3-B0EA-2543-4BFE71201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126EE-C40D-1BC9-4690-7B3A8D021E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447338-5117-C665-E720-E8BE1849C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604E-7699-483B-BAE6-173FF3F4254E}" type="datetimeFigureOut">
              <a:rPr lang="cs-CZ" smtClean="0"/>
              <a:t>17.10.2024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9F5B2A-EA32-2F9E-06DA-1120A3723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09CE84-CC87-1106-B711-F58E133E5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EB1D-8629-4EB7-B5EC-CBD7811CCB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0715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D46DF-3AAE-8EDF-4076-A5892BD17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B663FF-C0F5-A4C1-0D64-012442109F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8BEAA5-84A0-6563-BA51-350418B4A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604E-7699-483B-BAE6-173FF3F4254E}" type="datetimeFigureOut">
              <a:rPr lang="cs-CZ" smtClean="0"/>
              <a:t>17.10.2024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3CD6B-2F0E-A5C9-1AC1-9A084F7EB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C6C2D3-0686-1A19-8044-5BD412651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EB1D-8629-4EB7-B5EC-CBD7811CCB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3992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BC5AC-0A88-6D3E-7465-DE6AC89AC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F69DB-D749-85B7-07DA-013B38251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0D5E7D-E360-8F2E-87F6-81B5D5B73F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3D11DB-AB36-AD90-0454-4DAEEC80B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604E-7699-483B-BAE6-173FF3F4254E}" type="datetimeFigureOut">
              <a:rPr lang="cs-CZ" smtClean="0"/>
              <a:t>17.10.2024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DB964D-0AFC-604A-2F0B-7485929EA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83753D-047E-D217-B535-47C032950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EB1D-8629-4EB7-B5EC-CBD7811CCB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933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4B3A0-1D6A-4499-EA92-808B4EFD5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944D42-DCFC-6C8C-D4B3-AD897F70F9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C36BE4-66BD-E526-A8AA-D7CCD20C80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F1FCAA-94DF-9150-0A20-CFE61EC7F9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B21990-2ED3-C73D-A606-FAC2E4B4B7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4B4029-CA09-2E9A-A28D-E585ACDE4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604E-7699-483B-BAE6-173FF3F4254E}" type="datetimeFigureOut">
              <a:rPr lang="cs-CZ" smtClean="0"/>
              <a:t>17.10.2024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8B0B35-3D11-A8FD-F671-5FF41A4B3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D2757F-D108-FB69-2B1B-288955998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EB1D-8629-4EB7-B5EC-CBD7811CCB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787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28D90-E1A8-A034-2B1C-58F7476F4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D7F28F-163E-C440-F583-CA21DE725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604E-7699-483B-BAE6-173FF3F4254E}" type="datetimeFigureOut">
              <a:rPr lang="cs-CZ" smtClean="0"/>
              <a:t>17.10.2024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8C49C8-6010-65D5-1353-E25F08D07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3A4D50-F3DD-570E-F050-81A1989B1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EB1D-8629-4EB7-B5EC-CBD7811CCB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5214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C699F1-8D4D-1F42-DE9A-FFD16BE02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604E-7699-483B-BAE6-173FF3F4254E}" type="datetimeFigureOut">
              <a:rPr lang="cs-CZ" smtClean="0"/>
              <a:t>17.10.2024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7295F7-BC15-CE6B-01C4-D11C82D0B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3B268C-70C8-A015-278B-51AC36528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EB1D-8629-4EB7-B5EC-CBD7811CCB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5470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27109-C17C-97C3-4022-E9826A3C5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A2A2F-F708-80C9-A726-0F8D33E52B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4B4046-3E10-46E3-6E05-1EBA39CEE5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2F9506-F371-D8A9-4426-2A46E4ADA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604E-7699-483B-BAE6-173FF3F4254E}" type="datetimeFigureOut">
              <a:rPr lang="cs-CZ" smtClean="0"/>
              <a:t>17.10.2024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0C782F-BB95-C682-CAB0-4C3585C12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3BE5AF-C284-86A1-64AD-C33843A6F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EB1D-8629-4EB7-B5EC-CBD7811CCB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1553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9EE52-2014-D7A6-BD5B-0DB815FC5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28148A-C64F-1F2F-030B-12A6DA7658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A162FC-0501-2C9D-1C44-76479CC74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97E15C-72FD-BDFC-AEC9-263FE55CB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604E-7699-483B-BAE6-173FF3F4254E}" type="datetimeFigureOut">
              <a:rPr lang="cs-CZ" smtClean="0"/>
              <a:t>17.10.2024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BBB6EE-E083-9E10-488F-30E3CA40B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2EA921-8750-B5D7-746F-17531DA4F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EB1D-8629-4EB7-B5EC-CBD7811CCB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2945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C60248-41FD-093F-FE2B-802CDD33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3F6FB-06B5-2D66-30EE-B56AAC554D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79DB2-FC72-601A-77C7-F646149E62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D1604E-7699-483B-BAE6-173FF3F4254E}" type="datetimeFigureOut">
              <a:rPr lang="cs-CZ" smtClean="0"/>
              <a:t>17.10.2024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432BA-A554-DA50-C36A-BC14738D27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6AA34C-0D28-9D8C-3431-9A8AFF8E6F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1EEB1D-8629-4EB7-B5EC-CBD7811CCB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5155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BABF193C-8D1E-1F07-AA7D-DA901F0797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2201" y="1125961"/>
            <a:ext cx="4991100" cy="55435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8C4F64E-A4EA-788A-3D32-945B6C262D32}"/>
              </a:ext>
            </a:extLst>
          </p:cNvPr>
          <p:cNvSpPr txBox="1"/>
          <p:nvPr/>
        </p:nvSpPr>
        <p:spPr>
          <a:xfrm>
            <a:off x="8934450" y="1089122"/>
            <a:ext cx="2942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rgbClr val="00B050"/>
                </a:solidFill>
              </a:rPr>
              <a:t>first row is header (names </a:t>
            </a:r>
          </a:p>
          <a:p>
            <a:r>
              <a:rPr lang="cs-CZ" sz="1400" dirty="0">
                <a:solidFill>
                  <a:srgbClr val="00B050"/>
                </a:solidFill>
              </a:rPr>
              <a:t>of columns do not matter)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ECDF3B5-2D73-919A-9435-07DC233F7606}"/>
              </a:ext>
            </a:extLst>
          </p:cNvPr>
          <p:cNvCxnSpPr/>
          <p:nvPr/>
        </p:nvCxnSpPr>
        <p:spPr>
          <a:xfrm flipH="1">
            <a:off x="8543925" y="1243011"/>
            <a:ext cx="390525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AA01C3D-F9CF-1374-8A87-6AEED1E141F0}"/>
              </a:ext>
            </a:extLst>
          </p:cNvPr>
          <p:cNvSpPr txBox="1"/>
          <p:nvPr/>
        </p:nvSpPr>
        <p:spPr>
          <a:xfrm>
            <a:off x="2776886" y="257500"/>
            <a:ext cx="12470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rgbClr val="00B050"/>
                </a:solidFill>
              </a:rPr>
              <a:t>1st column:</a:t>
            </a:r>
          </a:p>
          <a:p>
            <a:r>
              <a:rPr lang="cs-CZ" sz="1400" dirty="0">
                <a:solidFill>
                  <a:srgbClr val="00B050"/>
                </a:solidFill>
              </a:rPr>
              <a:t>compound name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CF9C63-6673-20CD-6EF1-88E75A64BA61}"/>
              </a:ext>
            </a:extLst>
          </p:cNvPr>
          <p:cNvSpPr txBox="1"/>
          <p:nvPr/>
        </p:nvSpPr>
        <p:spPr>
          <a:xfrm>
            <a:off x="4067175" y="257500"/>
            <a:ext cx="1333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rgbClr val="00B050"/>
                </a:solidFill>
              </a:rPr>
              <a:t>2nd column:</a:t>
            </a:r>
          </a:p>
          <a:p>
            <a:r>
              <a:rPr lang="cs-CZ" sz="1400" dirty="0">
                <a:solidFill>
                  <a:srgbClr val="00B050"/>
                </a:solidFill>
              </a:rPr>
              <a:t>concentration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83CFB69-1817-6F0B-3046-AA33514C4CDD}"/>
              </a:ext>
            </a:extLst>
          </p:cNvPr>
          <p:cNvCxnSpPr>
            <a:cxnSpLocks/>
          </p:cNvCxnSpPr>
          <p:nvPr/>
        </p:nvCxnSpPr>
        <p:spPr>
          <a:xfrm>
            <a:off x="3581400" y="839672"/>
            <a:ext cx="119063" cy="24945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D70A902-FAAE-086A-A29A-959368542E3C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4643438" y="780720"/>
            <a:ext cx="90487" cy="30840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Left Brace 19">
            <a:extLst>
              <a:ext uri="{FF2B5EF4-FFF2-40B4-BE49-F238E27FC236}">
                <a16:creationId xmlns:a16="http://schemas.microsoft.com/office/drawing/2014/main" id="{32EBB9FC-2BD7-4FDF-48AC-54C2DF5D58DF}"/>
              </a:ext>
            </a:extLst>
          </p:cNvPr>
          <p:cNvSpPr/>
          <p:nvPr/>
        </p:nvSpPr>
        <p:spPr>
          <a:xfrm rot="5400000">
            <a:off x="6753407" y="-650211"/>
            <a:ext cx="155448" cy="3247627"/>
          </a:xfrm>
          <a:prstGeom prst="leftBrac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00B05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1EBADA8-2387-776D-46B0-217A6C6FEA42}"/>
              </a:ext>
            </a:extLst>
          </p:cNvPr>
          <p:cNvSpPr txBox="1"/>
          <p:nvPr/>
        </p:nvSpPr>
        <p:spPr>
          <a:xfrm>
            <a:off x="6243636" y="257500"/>
            <a:ext cx="2133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rgbClr val="00B050"/>
                </a:solidFill>
              </a:rPr>
              <a:t>3rd-Nth column:</a:t>
            </a:r>
          </a:p>
          <a:p>
            <a:r>
              <a:rPr lang="cs-CZ" sz="1400" dirty="0">
                <a:solidFill>
                  <a:srgbClr val="00B050"/>
                </a:solidFill>
              </a:rPr>
              <a:t>replicates</a:t>
            </a:r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73C9D788-8721-1774-8485-7BF70994747C}"/>
              </a:ext>
            </a:extLst>
          </p:cNvPr>
          <p:cNvSpPr/>
          <p:nvPr/>
        </p:nvSpPr>
        <p:spPr>
          <a:xfrm rot="10800000">
            <a:off x="8569572" y="1350731"/>
            <a:ext cx="155448" cy="5088163"/>
          </a:xfrm>
          <a:prstGeom prst="leftBrac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00B05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6D34D8B-8959-619F-7D88-8600613C7FFB}"/>
              </a:ext>
            </a:extLst>
          </p:cNvPr>
          <p:cNvSpPr txBox="1"/>
          <p:nvPr/>
        </p:nvSpPr>
        <p:spPr>
          <a:xfrm>
            <a:off x="8934451" y="3525480"/>
            <a:ext cx="2209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rgbClr val="00B050"/>
                </a:solidFill>
              </a:rPr>
              <a:t>Different concentration points </a:t>
            </a:r>
            <a:r>
              <a:rPr lang="cs-CZ" sz="1400" b="1" dirty="0">
                <a:solidFill>
                  <a:srgbClr val="00B050"/>
                </a:solidFill>
              </a:rPr>
              <a:t>can</a:t>
            </a:r>
            <a:r>
              <a:rPr lang="cs-CZ" sz="1400" dirty="0">
                <a:solidFill>
                  <a:srgbClr val="00B050"/>
                </a:solidFill>
              </a:rPr>
              <a:t> have different number of replicates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3D544B-3DD8-183F-1D46-C489D4285409}"/>
              </a:ext>
            </a:extLst>
          </p:cNvPr>
          <p:cNvSpPr txBox="1"/>
          <p:nvPr/>
        </p:nvSpPr>
        <p:spPr>
          <a:xfrm>
            <a:off x="7375527" y="6438894"/>
            <a:ext cx="29425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rgbClr val="FF0000"/>
                </a:solidFill>
              </a:rPr>
              <a:t>Concentration </a:t>
            </a:r>
            <a:r>
              <a:rPr lang="cs-CZ" sz="1400" b="1" dirty="0">
                <a:solidFill>
                  <a:srgbClr val="FF0000"/>
                </a:solidFill>
              </a:rPr>
              <a:t>can not  </a:t>
            </a:r>
            <a:r>
              <a:rPr lang="cs-CZ" sz="1400" dirty="0">
                <a:solidFill>
                  <a:srgbClr val="FF0000"/>
                </a:solidFill>
              </a:rPr>
              <a:t>be zero!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FB8798C-239F-3327-9D11-445FAD6CE36B}"/>
              </a:ext>
            </a:extLst>
          </p:cNvPr>
          <p:cNvCxnSpPr/>
          <p:nvPr/>
        </p:nvCxnSpPr>
        <p:spPr>
          <a:xfrm flipH="1">
            <a:off x="6934200" y="6592783"/>
            <a:ext cx="39052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29D822A-3CFD-D8F1-503A-28DC10788BBB}"/>
              </a:ext>
            </a:extLst>
          </p:cNvPr>
          <p:cNvSpPr/>
          <p:nvPr/>
        </p:nvSpPr>
        <p:spPr>
          <a:xfrm>
            <a:off x="4181475" y="6476994"/>
            <a:ext cx="635000" cy="1925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9029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40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Jan Choutka</dc:creator>
  <cp:lastModifiedBy>Jan Choutka</cp:lastModifiedBy>
  <cp:revision>2</cp:revision>
  <dcterms:created xsi:type="dcterms:W3CDTF">2024-10-17T18:36:11Z</dcterms:created>
  <dcterms:modified xsi:type="dcterms:W3CDTF">2024-10-17T18:56:50Z</dcterms:modified>
</cp:coreProperties>
</file>