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napToGrid="0">
      <p:cViewPr varScale="1">
        <p:scale>
          <a:sx n="62" d="100"/>
          <a:sy n="62" d="100"/>
        </p:scale>
        <p:origin x="84" y="37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8/2/2018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8/2/2018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8/2/2018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8/2/2018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8/2/2018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8/2/2018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8/2/2018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8/2/2018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8/2/2018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8/2/2018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8/2/2018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8/2/2018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8/2/2018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Thumbnail Preview Test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We can preview files now!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2591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Woo!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23230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0</TotalTime>
  <Words>11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Trebuchet MS</vt:lpstr>
      <vt:lpstr>Berlin</vt:lpstr>
      <vt:lpstr>Thumbnail Preview Test</vt:lpstr>
      <vt:lpstr>Woo!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Thumbnail Preview Test</dc:title>
  <dc:creator>John</dc:creator>
  <cp:lastModifiedBy>John</cp:lastModifiedBy>
  <cp:revision>1</cp:revision>
  <dcterms:created xsi:type="dcterms:W3CDTF">2018-08-02T10:33:47Z</dcterms:created>
  <dcterms:modified xsi:type="dcterms:W3CDTF">2018-08-02T10:34:26Z</dcterms:modified>
</cp:coreProperties>
</file>