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printerSettings" Target="printerSettings/printerSettings1.bin"/>
  <Relationship Id="rId3" Type="http://schemas.openxmlformats.org/officeDocument/2006/relationships/presProps" Target="presProps.xml"/>
  <Relationship Id="rId4" Type="http://schemas.openxmlformats.org/officeDocument/2006/relationships/viewProps" Target="viewProps.xml"/>
  <Relationship Id="rId5" Type="http://schemas.openxmlformats.org/officeDocument/2006/relationships/theme" Target="theme/theme1.xml"/>
  <Relationship Id="rId6" Type="http://schemas.openxmlformats.org/officeDocument/2006/relationships/tableStyles" Target="tableStyles.xml"/>
  <Relationship Id="rId7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slide1.xml><?xml version="1.0" encoding="utf-8"?>
<p:sld xmlns:a="http://schemas.openxmlformats.org/drawingml/2006/main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14400" y="1828800"/>
          <a:ext cx="27432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</a:tblGrid>
              <a:tr h="457200">
                <a:tc>
                  <a:txBody>
                    <a:bodyPr/>
                    <a:lstStyle/>
                    <a:p>
                      <a:r>
                        <a:t>test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