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59" r:id="rId1"/>
    <p:sldMasterId id="2147483699" r:id="rId2"/>
  </p:sldMasterIdLst>
  <p:notesMasterIdLst>
    <p:notesMasterId r:id="rId3"/>
  </p:notesMasterIdLst>
  <p:handoutMasterIdLst>
    <p:handoutMasterId r:id="rId4"/>
  </p:handoutMasterIdLst>
  <p:sldIdLst>
    <p:sldId id="256" r:id="rId17"/>
  </p:sldIdLst>
  <p:sldSz cx="12192000" cy="6858000"/>
  <p:notesSz cx="9928225" cy="6797675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Roboto" panose="020B0604020202020204" charset="0"/>
      <p:regular r:id="rId9"/>
      <p:bold r:id="rId10"/>
      <p:italic r:id="rId11"/>
      <p:boldItalic r:id="rId12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32D"/>
    <a:srgbClr val="0075BF"/>
    <a:srgbClr val="DF5F07"/>
    <a:srgbClr val="9D0736"/>
    <a:srgbClr val="6A8A26"/>
    <a:srgbClr val="123375"/>
    <a:srgbClr val="70706F"/>
    <a:srgbClr val="A10B70"/>
    <a:srgbClr val="707070"/>
    <a:srgbClr val="005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3833" autoAdjust="0"/>
  </p:normalViewPr>
  <p:slideViewPr>
    <p:cSldViewPr snapToGrid="0">
      <p:cViewPr varScale="1">
        <p:scale>
          <a:sx n="120" d="100"/>
          <a:sy n="120" d="100"/>
        </p:scale>
        <p:origin x="120" y="3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430" y="-96"/>
      </p:cViewPr>
      <p:guideLst>
        <p:guide orient="horz" pos="2142"/>
        <p:guide pos="3127"/>
      </p:guideLst>
    </p:cSldViewPr>
  </p:notesViewPr>
  <p:gridSpacing cx="72008" cy="72008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font" Target="fonts/font1.fntdata"/><Relationship Id="rId6" Type="http://schemas.openxmlformats.org/officeDocument/2006/relationships/font" Target="fonts/font2.fntdata"/><Relationship Id="rId7" Type="http://schemas.openxmlformats.org/officeDocument/2006/relationships/font" Target="fonts/font3.fntdata"/><Relationship Id="rId8" Type="http://schemas.openxmlformats.org/officeDocument/2006/relationships/font" Target="fonts/font4.fntdata"/><Relationship Id="rId9" Type="http://schemas.openxmlformats.org/officeDocument/2006/relationships/font" Target="fonts/font5.fntdata"/><Relationship Id="rId10" Type="http://schemas.openxmlformats.org/officeDocument/2006/relationships/font" Target="fonts/font6.fntdata"/><Relationship Id="rId11" Type="http://schemas.openxmlformats.org/officeDocument/2006/relationships/font" Target="fonts/font7.fntdata"/><Relationship Id="rId12" Type="http://schemas.openxmlformats.org/officeDocument/2006/relationships/font" Target="fonts/font8.fntdata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7" Type="http://schemas.openxmlformats.org/officeDocument/2006/relationships/slide" Target="slides/slide1.xml"/></Relationships>
</file>

<file path=ppt/handoutMasters/_rels/handout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A9E21-4981-413F-9BAB-A1BE42E0A624}" type="datetimeFigureOut">
              <a:rPr lang="de-DE" smtClean="0"/>
              <a:t>17.02.2020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741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2594" y="645741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872BD-D2C1-4FAA-A740-0001980793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76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594" y="0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750" y="509588"/>
            <a:ext cx="45307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360" y="3228190"/>
            <a:ext cx="7943508" cy="305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79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594" y="6456379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B2B633-7BEC-49A7-B3BF-92E0C7E450E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16968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egm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1776095"/>
            <a:ext cx="11557000" cy="44894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2420938"/>
            <a:ext cx="12192000" cy="409674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62644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blen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4683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192088" y="3497580"/>
            <a:ext cx="3779837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Textplatzhalter 7"/>
          <p:cNvSpPr>
            <a:spLocks noGrp="1"/>
          </p:cNvSpPr>
          <p:nvPr>
            <p:ph type="body" sz="quarter" idx="16"/>
          </p:nvPr>
        </p:nvSpPr>
        <p:spPr>
          <a:xfrm>
            <a:off x="4151313" y="3497580"/>
            <a:ext cx="3852862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2" name="Textplatzhalter 7"/>
          <p:cNvSpPr>
            <a:spLocks noGrp="1"/>
          </p:cNvSpPr>
          <p:nvPr>
            <p:ph type="body" sz="quarter" idx="17"/>
          </p:nvPr>
        </p:nvSpPr>
        <p:spPr>
          <a:xfrm>
            <a:off x="8183563" y="3497580"/>
            <a:ext cx="3816350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8" y="1376363"/>
            <a:ext cx="3779837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18"/>
          </p:nvPr>
        </p:nvSpPr>
        <p:spPr>
          <a:xfrm>
            <a:off x="4151784" y="1376363"/>
            <a:ext cx="3852391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25" name="Bildplatzhalter 2"/>
          <p:cNvSpPr>
            <a:spLocks noGrp="1"/>
          </p:cNvSpPr>
          <p:nvPr>
            <p:ph type="pic" sz="quarter" idx="19"/>
          </p:nvPr>
        </p:nvSpPr>
        <p:spPr>
          <a:xfrm>
            <a:off x="8184232" y="1376363"/>
            <a:ext cx="3815681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2661223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02" userDrawn="1">
          <p15:clr>
            <a:srgbClr val="5ACBF0"/>
          </p15:clr>
        </p15:guide>
        <p15:guide id="2" pos="2615" userDrawn="1">
          <p15:clr>
            <a:srgbClr val="5ACBF0"/>
          </p15:clr>
        </p15:guide>
        <p15:guide id="3" orient="horz" pos="867" userDrawn="1">
          <p15:clr>
            <a:srgbClr val="5ACBF0"/>
          </p15:clr>
        </p15:guide>
        <p15:guide id="4" orient="horz" pos="754" userDrawn="1">
          <p15:clr>
            <a:srgbClr val="5ACBF0"/>
          </p15:clr>
        </p15:guide>
        <p15:guide id="0" pos="5042" userDrawn="1">
          <p15:clr>
            <a:srgbClr val="5ACBF0"/>
          </p15:clr>
        </p15:guide>
        <p15:guide id="5" pos="5155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elsbe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1776095"/>
            <a:ext cx="11557000" cy="44894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2420938"/>
            <a:ext cx="2711450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4"/>
          </p:nvPr>
        </p:nvSpPr>
        <p:spPr>
          <a:xfrm>
            <a:off x="2711450" y="2420938"/>
            <a:ext cx="5225098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Bildplatzhalter 2"/>
          <p:cNvSpPr>
            <a:spLocks noGrp="1"/>
          </p:cNvSpPr>
          <p:nvPr>
            <p:ph type="pic" sz="quarter" idx="15"/>
          </p:nvPr>
        </p:nvSpPr>
        <p:spPr>
          <a:xfrm>
            <a:off x="7940040" y="2420938"/>
            <a:ext cx="4251960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2711449" y="5113020"/>
            <a:ext cx="9180513" cy="108775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6" hasCustomPrompt="1"/>
          </p:nvPr>
        </p:nvSpPr>
        <p:spPr>
          <a:xfrm>
            <a:off x="334963" y="5200968"/>
            <a:ext cx="1657350" cy="99980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447955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  <p15:guide id="0" orient="horz" pos="3067" userDrawn="1">
          <p15:clr>
            <a:srgbClr val="5ACBF0"/>
          </p15:clr>
        </p15:guide>
        <p15:guide id="9" orient="horz" pos="3271" userDrawn="1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ö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sz="quarter" idx="10"/>
          </p:nvPr>
        </p:nvSpPr>
        <p:spPr>
          <a:xfrm>
            <a:off x="2711450" y="2420938"/>
            <a:ext cx="9480550" cy="409674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2711449" y="1775461"/>
            <a:ext cx="9180513" cy="51816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1" hasCustomPrompt="1"/>
          </p:nvPr>
        </p:nvSpPr>
        <p:spPr>
          <a:xfrm>
            <a:off x="334963" y="1844675"/>
            <a:ext cx="1657350" cy="15860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6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28157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ßbe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4938395"/>
            <a:ext cx="11557000" cy="126238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3177540" y="1484313"/>
            <a:ext cx="493014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4"/>
          </p:nvPr>
        </p:nvSpPr>
        <p:spPr>
          <a:xfrm>
            <a:off x="0" y="1484313"/>
            <a:ext cx="316992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8115300" y="1484313"/>
            <a:ext cx="407670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9534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935" userDrawn="1">
          <p15:clr>
            <a:srgbClr val="000000"/>
          </p15:clr>
        </p15:guide>
        <p15:guide id="8" orient="horz" pos="1525">
          <p15:clr>
            <a:srgbClr val="5ACBF0"/>
          </p15:clr>
        </p15:guide>
        <p15:guide id="0" pos="3749" userDrawn="1">
          <p15:clr>
            <a:srgbClr val="5ACBF0"/>
          </p15:clr>
        </p15:guide>
        <p15:guide id="9" pos="3931" userDrawn="1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ichenh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92088" y="1996440"/>
            <a:ext cx="11807825" cy="43487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3398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6203950" y="2060574"/>
            <a:ext cx="5795963" cy="42846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5795962" cy="4284663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0943677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2" userDrawn="1">
          <p15:clr>
            <a:srgbClr val="5ACBF0"/>
          </p15:clr>
        </p15:guide>
        <p15:guide id="2" pos="3908" userDrawn="1">
          <p15:clr>
            <a:srgbClr val="5ACBF0"/>
          </p15:clr>
        </p15:guide>
        <p15:guide id="3" orient="horz" pos="1298" userDrawn="1">
          <p15:clr>
            <a:srgbClr val="5ACBF0"/>
          </p15:clr>
        </p15:guide>
        <p15:guide id="4" orient="horz" pos="1162" userDrawn="1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ie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92088" y="4618672"/>
            <a:ext cx="5795962" cy="17265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5795962" cy="2366645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6203950" y="4618672"/>
            <a:ext cx="5795962" cy="17265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5"/>
          </p:nvPr>
        </p:nvSpPr>
        <p:spPr>
          <a:xfrm>
            <a:off x="6203951" y="2060575"/>
            <a:ext cx="5795962" cy="2366645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82432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2">
          <p15:clr>
            <a:srgbClr val="5ACBF0"/>
          </p15:clr>
        </p15:guide>
        <p15:guide id="2" pos="3908">
          <p15:clr>
            <a:srgbClr val="5ACBF0"/>
          </p15:clr>
        </p15:guide>
        <p15:guide id="3" orient="horz" pos="1298">
          <p15:clr>
            <a:srgbClr val="5ACBF0"/>
          </p15:clr>
        </p15:guide>
        <p15:guide id="4" orient="horz" pos="1162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enst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3708399" cy="4284663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4116387" y="2060574"/>
            <a:ext cx="7883525" cy="42846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93849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57" userDrawn="1">
          <p15:clr>
            <a:srgbClr val="5ACBF0"/>
          </p15:clr>
        </p15:guide>
        <p15:guide id="2" pos="2593" userDrawn="1">
          <p15:clr>
            <a:srgbClr val="5ACBF0"/>
          </p15:clr>
        </p15:guide>
        <p15:guide id="3" orient="horz" pos="1298">
          <p15:clr>
            <a:srgbClr val="5ACBF0"/>
          </p15:clr>
        </p15:guide>
        <p15:guide id="4" orient="horz" pos="1162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fenschl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558925" y="1996440"/>
            <a:ext cx="10440988" cy="43487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2" hasCustomPrompt="1"/>
          </p:nvPr>
        </p:nvSpPr>
        <p:spPr>
          <a:xfrm>
            <a:off x="192087" y="908050"/>
            <a:ext cx="935037" cy="8613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558925" y="908050"/>
            <a:ext cx="10440988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72985413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/Relationships>
</file>

<file path=ppt/slideMasters/_rels/slideMaster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8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12192000" cy="1512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r Verbinder 13"/>
          <p:cNvCxnSpPr/>
          <p:nvPr userDrawn="1"/>
        </p:nvCxnSpPr>
        <p:spPr>
          <a:xfrm>
            <a:off x="2350294" y="333375"/>
            <a:ext cx="0" cy="8270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 userDrawn="1"/>
        </p:nvCxnSpPr>
        <p:spPr>
          <a:xfrm>
            <a:off x="0" y="6525344"/>
            <a:ext cx="12192000" cy="1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/>
          <p:cNvSpPr txBox="1">
            <a:spLocks noChangeArrowheads="1"/>
          </p:cNvSpPr>
          <p:nvPr userDrawn="1"/>
        </p:nvSpPr>
        <p:spPr bwMode="auto">
          <a:xfrm>
            <a:off x="7657106" y="6525345"/>
            <a:ext cx="4342807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 lang="en-GB" sz="1400">
                <a:latin typeface="Roboto"/>
              </a:defRPr>
            </a:pPr>
            <a:r>
              <a:t>https://github.com/natter1/python_pptx_interface</a:t>
            </a:r>
          </a:p>
        </p:txBody>
      </p:sp>
      <p:sp>
        <p:nvSpPr>
          <p:cNvPr id="20" name="Rectangle 4"/>
          <p:cNvSpPr txBox="1">
            <a:spLocks noChangeArrowheads="1"/>
          </p:cNvSpPr>
          <p:nvPr userDrawn="1"/>
        </p:nvSpPr>
        <p:spPr bwMode="auto">
          <a:xfrm>
            <a:off x="192089" y="6525345"/>
            <a:ext cx="5759896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 dirty="0" smtClean="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 lang="en-GB" sz="1400">
                <a:latin typeface="Roboto"/>
              </a:defRPr>
            </a:pPr>
            <a:r>
              <a:t>Chemnitz ∙ 25 November, 2024 ∙ Nathanael Jöhrmann</a:t>
            </a: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419876" y="-79134"/>
            <a:ext cx="1510543" cy="15105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53" r:id="rId2"/>
    <p:sldLayoutId id="2147483751" r:id="rId3"/>
    <p:sldLayoutId id="2147483752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11">
          <p15:clr>
            <a:srgbClr val="000000"/>
          </p15:clr>
        </p15:guide>
        <p15:guide id="2" orient="horz" pos="210">
          <p15:clr>
            <a:srgbClr val="9FCC3B"/>
          </p15:clr>
        </p15:guide>
        <p15:guide id="3" orient="horz" pos="731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1708">
          <p15:clr>
            <a:srgbClr val="9FCC3B"/>
          </p15:clr>
        </p15:guide>
        <p15:guide id="7" pos="7491">
          <p15:clr>
            <a:srgbClr val="000000"/>
          </p15:clr>
        </p15:guide>
        <p15:guide id="8" orient="horz" pos="3906">
          <p15:clr>
            <a:srgbClr val="000000"/>
          </p15:clr>
        </p15:guide>
        <p15:guide id="9" orient="horz" pos="1162">
          <p15:clr>
            <a:srgbClr val="00000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274"/>
            <a:ext cx="12192000" cy="76470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8"/>
          <a:srcRect/>
          <a:stretch/>
        </p:blipFill>
        <p:spPr>
          <a:xfrm>
            <a:off x="239535" y="-49352"/>
            <a:ext cx="863956" cy="863956"/>
          </a:xfrm>
          <a:prstGeom prst="rect">
            <a:avLst/>
          </a:prstGeom>
        </p:spPr>
      </p:pic>
      <p:sp>
        <p:nvSpPr>
          <p:cNvPr id="32" name="Rectangle 5"/>
          <p:cNvSpPr txBox="1">
            <a:spLocks noChangeArrowheads="1"/>
          </p:cNvSpPr>
          <p:nvPr userDrawn="1"/>
        </p:nvSpPr>
        <p:spPr bwMode="auto">
          <a:xfrm>
            <a:off x="7792278" y="6525345"/>
            <a:ext cx="4207635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 lang="en-GB" sz="1400">
                <a:latin typeface="Roboto"/>
              </a:defRPr>
            </a:pPr>
            <a:r>
              <a:t>https://github.com/natter1/python_pptx_interface</a:t>
            </a:r>
          </a:p>
        </p:txBody>
      </p:sp>
      <p:cxnSp>
        <p:nvCxnSpPr>
          <p:cNvPr id="33" name="Gerader Verbinder 32"/>
          <p:cNvCxnSpPr/>
          <p:nvPr userDrawn="1"/>
        </p:nvCxnSpPr>
        <p:spPr>
          <a:xfrm>
            <a:off x="0" y="6525344"/>
            <a:ext cx="12192000" cy="0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ußzeilenplatzhalter 4"/>
          <p:cNvSpPr txBox="1">
            <a:spLocks/>
          </p:cNvSpPr>
          <p:nvPr userDrawn="1"/>
        </p:nvSpPr>
        <p:spPr>
          <a:xfrm>
            <a:off x="4655840" y="6526933"/>
            <a:ext cx="5593060" cy="332656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 dirty="0" smtClean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72C5D026-0A5E-414E-BDD7-AEAAC7E56A8F}" type="slidenum">
              <a:rPr lang="de-DE" sz="1400" smtClean="0">
                <a:latin typeface="Roboto" panose="02000000000000000000" pitchFamily="2" charset="0"/>
                <a:ea typeface="Roboto" panose="02000000000000000000" pitchFamily="2" charset="0"/>
              </a:rPr>
              <a:pPr algn="ctr">
                <a:defRPr/>
              </a:pPr>
              <a:t>‹Nr.›</a:t>
            </a:fld>
            <a:endParaRPr lang="de-DE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11" name="Gerader Verbinder 10"/>
          <p:cNvCxnSpPr/>
          <p:nvPr userDrawn="1"/>
        </p:nvCxnSpPr>
        <p:spPr>
          <a:xfrm>
            <a:off x="1343025" y="152400"/>
            <a:ext cx="0" cy="468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4"/>
          <p:cNvSpPr txBox="1">
            <a:spLocks noChangeArrowheads="1"/>
          </p:cNvSpPr>
          <p:nvPr userDrawn="1"/>
        </p:nvSpPr>
        <p:spPr bwMode="auto">
          <a:xfrm>
            <a:off x="192089" y="6525345"/>
            <a:ext cx="5759896" cy="3342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 dirty="0" smtClean="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 lang="en-GB" sz="1400">
                <a:latin typeface="Roboto"/>
              </a:defRPr>
            </a:pPr>
            <a:r>
              <a:t>Chemnitz ∙ 25 November, 2024 ∙ Nathanael Jöhrmann</a:t>
            </a:r>
          </a:p>
        </p:txBody>
      </p:sp>
    </p:spTree>
    <p:extLst>
      <p:ext uri="{BB962C8B-B14F-4D97-AF65-F5344CB8AC3E}">
        <p14:creationId xmlns:p14="http://schemas.microsoft.com/office/powerpoint/2010/main" val="413693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4" r:id="rId2"/>
    <p:sldLayoutId id="2147483755" r:id="rId3"/>
    <p:sldLayoutId id="2147483756" r:id="rId4"/>
    <p:sldLayoutId id="2147483719" r:id="rId5"/>
    <p:sldLayoutId id="214748375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b="1" kern="120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6" userDrawn="1">
          <p15:clr>
            <a:srgbClr val="9FCC3B"/>
          </p15:clr>
        </p15:guide>
        <p15:guide id="2" orient="horz" pos="391" userDrawn="1">
          <p15:clr>
            <a:srgbClr val="9FCC3B"/>
          </p15:clr>
        </p15:guide>
        <p15:guide id="3" pos="982" userDrawn="1">
          <p15:clr>
            <a:srgbClr val="9FCC3B"/>
          </p15:clr>
        </p15:guide>
        <p15:guide id="4" pos="121" userDrawn="1">
          <p15:clr>
            <a:srgbClr val="000000"/>
          </p15:clr>
        </p15:guide>
        <p15:guide id="5" pos="846" userDrawn="1">
          <p15:clr>
            <a:srgbClr val="9FCC3B"/>
          </p15:clr>
        </p15:guide>
        <p15:guide id="6" pos="710" userDrawn="1">
          <p15:clr>
            <a:srgbClr val="9FCC3B"/>
          </p15:clr>
        </p15:guide>
        <p15:guide id="7" pos="7559" userDrawn="1">
          <p15:clr>
            <a:srgbClr val="000000"/>
          </p15:clr>
        </p15:guide>
        <p15:guide id="8" orient="horz" pos="572" userDrawn="1">
          <p15:clr>
            <a:srgbClr val="000000"/>
          </p15:clr>
        </p15:guide>
        <p15:guide id="9" orient="horz" pos="3997" userDrawn="1">
          <p15:clr>
            <a:srgbClr val="000000"/>
          </p15:clr>
        </p15:guide>
      </p15:sldGuideLst>
    </p:ext>
  </p:extLst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b="1" lang="en-GB" sz="3200">
                <a:latin typeface="Roboto"/>
              </a:defRPr>
            </a:pPr>
            <a:r>
              <a:t>Font style example presentation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3840" y="1645920"/>
            <a:ext cx="914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lang="en-GB" sz="1600">
                <a:latin typeface="Roboto"/>
              </a:defRPr>
            </a:pPr>
            <a:r>
              <a:t>This text has four paragraphs. This is the first.</a:t>
            </a:r>
          </a:p>
          <a:p>
            <a:pPr>
              <a:defRPr lang="de-DE" sz="2200" b="1" cap="all" strike="sngStrike">
                <a:latin typeface="Roboto"/>
              </a:defRPr>
            </a:pPr>
            <a:r>
              <a:t>Das ist der zweite ...</a:t>
            </a:r>
          </a:p>
          <a:p>
            <a:pPr>
              <a:defRPr lang="en-GB" sz="1800" b="0" i="1" u="wavyDbl">
                <a:solidFill>
                  <a:srgbClr val="FF0000"/>
                </a:solidFill>
                <a:latin typeface="Vivaldi"/>
              </a:defRPr>
            </a:pPr>
            <a:r>
              <a:t>... the third ...</a:t>
            </a:r>
          </a:p>
          <a:p>
            <a:pPr>
              <a:defRPr lang="en-GB" sz="5200" b="1">
                <a:pattFill prst="pct50">
                  <a:fgClr>
                    <a:srgbClr val="FF0000"/>
                  </a:fgClr>
                  <a:bgClr>
                    <a:srgbClr val="0000FF"/>
                  </a:bgClr>
                </a:pattFill>
                <a:latin typeface="Roboto"/>
              </a:defRPr>
            </a:pPr>
            <a:r>
              <a:t>... and the last.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20640" y="1645920"/>
            <a:ext cx="914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b="1" lang="en-GB" sz="2200" cap="all" strike="sngStrike">
                <a:latin typeface="Roboto"/>
              </a:defRPr>
            </a:pPr>
            <a:r>
              <a:t>This text uses copied paragraph.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UC Startfolie">
  <a:themeElements>
    <a:clrScheme name="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svorlage Allgemein.pptx" id="{0DF1CC24-F3C1-4A70-8ABF-7B93BCF191FC}" vid="{AF35828A-0085-46CB-8246-8FBED6FEB8E8}"/>
    </a:ext>
  </a:extLst>
</a:theme>
</file>

<file path=ppt/theme/theme2.xml><?xml version="1.0" encoding="utf-8"?>
<a:theme xmlns:a="http://schemas.openxmlformats.org/drawingml/2006/main" name="TUC Folgefolien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svorlage Allgemein.pptx" id="{0DF1CC24-F3C1-4A70-8ABF-7B93BCF191FC}" vid="{B5F17471-D010-4643-8079-B9EA2FF16AAE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ETIT_16-9</Template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0</vt:i4>
      </vt:variant>
    </vt:vector>
  </HeadingPairs>
  <TitlesOfParts>
    <vt:vector size="5" baseType="lpstr">
      <vt:lpstr>Roboto</vt:lpstr>
      <vt:lpstr>Calibri</vt:lpstr>
      <vt:lpstr>Arial</vt:lpstr>
      <vt:lpstr>TUC Startfolie</vt:lpstr>
      <vt:lpstr>TUC Folgefolien </vt:lpstr>
    </vt:vector>
  </TitlesOfParts>
  <Company>Technische Universität Chemnitz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Nathanael Jöhrmann</dc:creator>
  <cp:lastModifiedBy>Nathanael Jöhrmann</cp:lastModifiedBy>
  <cp:revision>5</cp:revision>
  <cp:lastPrinted>2015-10-30T11:33:42Z</cp:lastPrinted>
  <dcterms:created xsi:type="dcterms:W3CDTF">2019-11-12T18:04:34Z</dcterms:created>
  <dcterms:modified xsi:type="dcterms:W3CDTF">2020-02-17T00:23:42Z</dcterms:modified>
</cp:coreProperties>
</file>