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59" r:id="rId1"/>
    <p:sldMasterId id="2147483699" r:id="rId2"/>
  </p:sldMasterIdLst>
  <p:notesMasterIdLst>
    <p:notesMasterId r:id="rId3"/>
  </p:notesMasterIdLst>
  <p:handoutMasterIdLst>
    <p:handoutMasterId r:id="rId4"/>
  </p:handoutMasterIdLst>
  <p:sldIdLst>
    <p:sldId id="256" r:id="rId17"/>
    <p:sldId id="260" r:id="rId21"/>
    <p:sldId id="257" r:id="rId18"/>
    <p:sldId id="258" r:id="rId19"/>
    <p:sldId id="259" r:id="rId20"/>
  </p:sldIdLst>
  <p:sldSz cx="12192000" cy="6858000"/>
  <p:notesSz cx="9928225" cy="6797675"/>
  <p:embeddedFontLs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Roboto" panose="020B0604020202020204" charset="0"/>
      <p:regular r:id="rId9"/>
      <p:bold r:id="rId10"/>
      <p:italic r:id="rId11"/>
      <p:boldItalic r:id="rId12"/>
    </p:embeddedFont>
  </p:embeddedFont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142" userDrawn="1">
          <p15:clr>
            <a:srgbClr val="A4A3A4"/>
          </p15:clr>
        </p15:guide>
        <p15:guide id="2" pos="312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032D"/>
    <a:srgbClr val="0075BF"/>
    <a:srgbClr val="DF5F07"/>
    <a:srgbClr val="9D0736"/>
    <a:srgbClr val="6A8A26"/>
    <a:srgbClr val="123375"/>
    <a:srgbClr val="70706F"/>
    <a:srgbClr val="A10B70"/>
    <a:srgbClr val="707070"/>
    <a:srgbClr val="005F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3833" autoAdjust="0"/>
  </p:normalViewPr>
  <p:slideViewPr>
    <p:cSldViewPr snapToGrid="0">
      <p:cViewPr varScale="1">
        <p:scale>
          <a:sx n="120" d="100"/>
          <a:sy n="120" d="100"/>
        </p:scale>
        <p:origin x="120" y="3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73" d="100"/>
          <a:sy n="73" d="100"/>
        </p:scale>
        <p:origin x="-2430" y="-96"/>
      </p:cViewPr>
      <p:guideLst>
        <p:guide orient="horz" pos="2142"/>
        <p:guide pos="3127"/>
      </p:guideLst>
    </p:cSldViewPr>
  </p:notesViewPr>
  <p:gridSpacing cx="72008" cy="72008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font" Target="fonts/font1.fntdata"/><Relationship Id="rId6" Type="http://schemas.openxmlformats.org/officeDocument/2006/relationships/font" Target="fonts/font2.fntdata"/><Relationship Id="rId7" Type="http://schemas.openxmlformats.org/officeDocument/2006/relationships/font" Target="fonts/font3.fntdata"/><Relationship Id="rId8" Type="http://schemas.openxmlformats.org/officeDocument/2006/relationships/font" Target="fonts/font4.fntdata"/><Relationship Id="rId9" Type="http://schemas.openxmlformats.org/officeDocument/2006/relationships/font" Target="fonts/font5.fntdata"/><Relationship Id="rId10" Type="http://schemas.openxmlformats.org/officeDocument/2006/relationships/font" Target="fonts/font6.fntdata"/><Relationship Id="rId11" Type="http://schemas.openxmlformats.org/officeDocument/2006/relationships/font" Target="fonts/font7.fntdata"/><Relationship Id="rId12" Type="http://schemas.openxmlformats.org/officeDocument/2006/relationships/font" Target="fonts/font8.fntdata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7" Type="http://schemas.openxmlformats.org/officeDocument/2006/relationships/slide" Target="slides/slide1.xml"/><Relationship Id="rId18" Type="http://schemas.openxmlformats.org/officeDocument/2006/relationships/slide" Target="slides/slide2.xml"/><Relationship Id="rId19" Type="http://schemas.openxmlformats.org/officeDocument/2006/relationships/slide" Target="slides/slide3.xml"/><Relationship Id="rId20" Type="http://schemas.openxmlformats.org/officeDocument/2006/relationships/slide" Target="slides/slide4.xml"/><Relationship Id="rId21" Type="http://schemas.openxmlformats.org/officeDocument/2006/relationships/slide" Target="slides/slide5.xml"/></Relationships>
</file>

<file path=ppt/handoutMasters/_rels/handoutMaster1.xml.rels><?xml version='1.0' encoding='UTF-8' standalone='yes'?>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314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22594" y="0"/>
            <a:ext cx="4303314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3A9E21-4981-413F-9BAB-A1BE42E0A624}" type="datetimeFigureOut">
              <a:rPr lang="de-DE" smtClean="0"/>
              <a:t>17.02.2020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6457410"/>
            <a:ext cx="4303314" cy="340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22594" y="6457410"/>
            <a:ext cx="4303314" cy="340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872BD-D2C1-4FAA-A740-0001980793A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77617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'1.0' encoding='UTF-8' standalone='yes'?>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3314" cy="340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3" tIns="46077" rIns="92153" bIns="46077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2594" y="0"/>
            <a:ext cx="4303314" cy="340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3" tIns="46077" rIns="92153" bIns="4607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98750" y="509588"/>
            <a:ext cx="4530725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360" y="3228190"/>
            <a:ext cx="7943508" cy="3059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3" tIns="46077" rIns="92153" bIns="460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379"/>
            <a:ext cx="4303314" cy="340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3" tIns="46077" rIns="92153" bIns="46077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2594" y="6456379"/>
            <a:ext cx="4303314" cy="340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3" tIns="46077" rIns="92153" bIns="4607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EB2B633-7BEC-49A7-B3BF-92E0C7E450E6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16968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egm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platzhalter 25"/>
          <p:cNvSpPr>
            <a:spLocks noGrp="1"/>
          </p:cNvSpPr>
          <p:nvPr>
            <p:ph type="title"/>
          </p:nvPr>
        </p:nvSpPr>
        <p:spPr>
          <a:xfrm>
            <a:off x="2711450" y="266700"/>
            <a:ext cx="9180513" cy="8937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>
              <a:defRPr b="1">
                <a:solidFill>
                  <a:schemeClr val="bg1"/>
                </a:solidFill>
                <a:effectLst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3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34963" y="1776095"/>
            <a:ext cx="11557000" cy="44894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Bildplatzhalter 2"/>
          <p:cNvSpPr>
            <a:spLocks noGrp="1"/>
          </p:cNvSpPr>
          <p:nvPr>
            <p:ph type="pic" sz="quarter" idx="10"/>
          </p:nvPr>
        </p:nvSpPr>
        <p:spPr>
          <a:xfrm>
            <a:off x="0" y="2420938"/>
            <a:ext cx="12192000" cy="4096740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62644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1">
          <p15:clr>
            <a:srgbClr val="9FCC3B"/>
          </p15:clr>
        </p15:guide>
        <p15:guide id="2" orient="horz" pos="210">
          <p15:clr>
            <a:srgbClr val="9FCC3B"/>
          </p15:clr>
        </p15:guide>
        <p15:guide id="3" pos="1708">
          <p15:clr>
            <a:srgbClr val="9FCC3B"/>
          </p15:clr>
        </p15:guide>
        <p15:guide id="4" pos="1481">
          <p15:clr>
            <a:srgbClr val="9FCC3B"/>
          </p15:clr>
        </p15:guide>
        <p15:guide id="5" pos="1255">
          <p15:clr>
            <a:srgbClr val="9FCC3B"/>
          </p15:clr>
        </p15:guide>
        <p15:guide id="6" pos="211">
          <p15:clr>
            <a:srgbClr val="9FCC3B"/>
          </p15:clr>
        </p15:guide>
        <p15:guide id="7" orient="horz" pos="1162">
          <p15:clr>
            <a:srgbClr val="000000"/>
          </p15:clr>
        </p15:guide>
        <p15:guide id="8" orient="horz" pos="1525">
          <p15:clr>
            <a:srgbClr val="5ACBF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blen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3"/>
          <p:cNvSpPr>
            <a:spLocks noGrp="1"/>
          </p:cNvSpPr>
          <p:nvPr>
            <p:ph type="title"/>
          </p:nvPr>
        </p:nvSpPr>
        <p:spPr>
          <a:xfrm>
            <a:off x="1558925" y="152400"/>
            <a:ext cx="10440988" cy="46831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192088" y="908050"/>
            <a:ext cx="11807825" cy="46831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8" name="Textplatzhalter 7"/>
          <p:cNvSpPr>
            <a:spLocks noGrp="1"/>
          </p:cNvSpPr>
          <p:nvPr>
            <p:ph type="body" sz="quarter" idx="15"/>
          </p:nvPr>
        </p:nvSpPr>
        <p:spPr>
          <a:xfrm>
            <a:off x="192088" y="3497580"/>
            <a:ext cx="3779837" cy="284765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1" name="Textplatzhalter 7"/>
          <p:cNvSpPr>
            <a:spLocks noGrp="1"/>
          </p:cNvSpPr>
          <p:nvPr>
            <p:ph type="body" sz="quarter" idx="16"/>
          </p:nvPr>
        </p:nvSpPr>
        <p:spPr>
          <a:xfrm>
            <a:off x="4151313" y="3497580"/>
            <a:ext cx="3852862" cy="284765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2" name="Textplatzhalter 7"/>
          <p:cNvSpPr>
            <a:spLocks noGrp="1"/>
          </p:cNvSpPr>
          <p:nvPr>
            <p:ph type="body" sz="quarter" idx="17"/>
          </p:nvPr>
        </p:nvSpPr>
        <p:spPr>
          <a:xfrm>
            <a:off x="8183563" y="3497580"/>
            <a:ext cx="3816350" cy="284765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3" name="Bildplatzhalter 2"/>
          <p:cNvSpPr>
            <a:spLocks noGrp="1"/>
          </p:cNvSpPr>
          <p:nvPr>
            <p:ph type="pic" sz="quarter" idx="10"/>
          </p:nvPr>
        </p:nvSpPr>
        <p:spPr>
          <a:xfrm>
            <a:off x="192088" y="1376363"/>
            <a:ext cx="3779837" cy="1907857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/>
              <a:t>Bild durch Klicken auf Symbol hinzufügen</a:t>
            </a:r>
          </a:p>
        </p:txBody>
      </p:sp>
      <p:sp>
        <p:nvSpPr>
          <p:cNvPr id="24" name="Bildplatzhalter 2"/>
          <p:cNvSpPr>
            <a:spLocks noGrp="1"/>
          </p:cNvSpPr>
          <p:nvPr>
            <p:ph type="pic" sz="quarter" idx="18"/>
          </p:nvPr>
        </p:nvSpPr>
        <p:spPr>
          <a:xfrm>
            <a:off x="4151784" y="1376363"/>
            <a:ext cx="3852391" cy="1907857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/>
              <a:t>Bild durch Klicken auf Symbol hinzufügen</a:t>
            </a:r>
          </a:p>
        </p:txBody>
      </p:sp>
      <p:sp>
        <p:nvSpPr>
          <p:cNvPr id="25" name="Bildplatzhalter 2"/>
          <p:cNvSpPr>
            <a:spLocks noGrp="1"/>
          </p:cNvSpPr>
          <p:nvPr>
            <p:ph type="pic" sz="quarter" idx="19"/>
          </p:nvPr>
        </p:nvSpPr>
        <p:spPr>
          <a:xfrm>
            <a:off x="8184232" y="1376363"/>
            <a:ext cx="3815681" cy="1907857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42661223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02" userDrawn="1">
          <p15:clr>
            <a:srgbClr val="5ACBF0"/>
          </p15:clr>
        </p15:guide>
        <p15:guide id="2" pos="2615" userDrawn="1">
          <p15:clr>
            <a:srgbClr val="5ACBF0"/>
          </p15:clr>
        </p15:guide>
        <p15:guide id="3" orient="horz" pos="867" userDrawn="1">
          <p15:clr>
            <a:srgbClr val="5ACBF0"/>
          </p15:clr>
        </p15:guide>
        <p15:guide id="4" orient="horz" pos="754" userDrawn="1">
          <p15:clr>
            <a:srgbClr val="5ACBF0"/>
          </p15:clr>
        </p15:guide>
        <p15:guide id="0" pos="5042" userDrawn="1">
          <p15:clr>
            <a:srgbClr val="5ACBF0"/>
          </p15:clr>
        </p15:guide>
        <p15:guide id="5" pos="5155" userDrawn="1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elsber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platzhalter 25"/>
          <p:cNvSpPr>
            <a:spLocks noGrp="1"/>
          </p:cNvSpPr>
          <p:nvPr>
            <p:ph type="title"/>
          </p:nvPr>
        </p:nvSpPr>
        <p:spPr>
          <a:xfrm>
            <a:off x="2711450" y="266700"/>
            <a:ext cx="9180513" cy="8937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>
              <a:defRPr b="1">
                <a:solidFill>
                  <a:schemeClr val="bg1"/>
                </a:solidFill>
                <a:effectLst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3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34963" y="1776095"/>
            <a:ext cx="11557000" cy="44894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Bildplatzhalter 2"/>
          <p:cNvSpPr>
            <a:spLocks noGrp="1"/>
          </p:cNvSpPr>
          <p:nvPr>
            <p:ph type="pic" sz="quarter" idx="10"/>
          </p:nvPr>
        </p:nvSpPr>
        <p:spPr>
          <a:xfrm>
            <a:off x="0" y="2420938"/>
            <a:ext cx="2711450" cy="2440622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5" name="Bildplatzhalter 2"/>
          <p:cNvSpPr>
            <a:spLocks noGrp="1"/>
          </p:cNvSpPr>
          <p:nvPr>
            <p:ph type="pic" sz="quarter" idx="14"/>
          </p:nvPr>
        </p:nvSpPr>
        <p:spPr>
          <a:xfrm>
            <a:off x="2711450" y="2420938"/>
            <a:ext cx="5225098" cy="2440622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6" name="Bildplatzhalter 2"/>
          <p:cNvSpPr>
            <a:spLocks noGrp="1"/>
          </p:cNvSpPr>
          <p:nvPr>
            <p:ph type="pic" sz="quarter" idx="15"/>
          </p:nvPr>
        </p:nvSpPr>
        <p:spPr>
          <a:xfrm>
            <a:off x="7940040" y="2420938"/>
            <a:ext cx="4251960" cy="2440622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2711449" y="5113020"/>
            <a:ext cx="9180513" cy="108775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Bildplatzhalter 4"/>
          <p:cNvSpPr>
            <a:spLocks noGrp="1"/>
          </p:cNvSpPr>
          <p:nvPr>
            <p:ph type="pic" sz="quarter" idx="16" hasCustomPrompt="1"/>
          </p:nvPr>
        </p:nvSpPr>
        <p:spPr>
          <a:xfrm>
            <a:off x="334963" y="5200968"/>
            <a:ext cx="1657350" cy="999807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4479550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1">
          <p15:clr>
            <a:srgbClr val="9FCC3B"/>
          </p15:clr>
        </p15:guide>
        <p15:guide id="2" orient="horz" pos="210">
          <p15:clr>
            <a:srgbClr val="9FCC3B"/>
          </p15:clr>
        </p15:guide>
        <p15:guide id="3" pos="1708">
          <p15:clr>
            <a:srgbClr val="9FCC3B"/>
          </p15:clr>
        </p15:guide>
        <p15:guide id="4" pos="1481">
          <p15:clr>
            <a:srgbClr val="9FCC3B"/>
          </p15:clr>
        </p15:guide>
        <p15:guide id="5" pos="1255">
          <p15:clr>
            <a:srgbClr val="9FCC3B"/>
          </p15:clr>
        </p15:guide>
        <p15:guide id="6" pos="211">
          <p15:clr>
            <a:srgbClr val="9FCC3B"/>
          </p15:clr>
        </p15:guide>
        <p15:guide id="7" orient="horz" pos="1162">
          <p15:clr>
            <a:srgbClr val="000000"/>
          </p15:clr>
        </p15:guide>
        <p15:guide id="8" orient="horz" pos="1525">
          <p15:clr>
            <a:srgbClr val="5ACBF0"/>
          </p15:clr>
        </p15:guide>
        <p15:guide id="0" orient="horz" pos="3067" userDrawn="1">
          <p15:clr>
            <a:srgbClr val="5ACBF0"/>
          </p15:clr>
        </p15:guide>
        <p15:guide id="9" orient="horz" pos="3271" userDrawn="1">
          <p15:clr>
            <a:srgbClr val="5ACBF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ös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2"/>
          <p:cNvSpPr>
            <a:spLocks noGrp="1"/>
          </p:cNvSpPr>
          <p:nvPr>
            <p:ph type="pic" sz="quarter" idx="10"/>
          </p:nvPr>
        </p:nvSpPr>
        <p:spPr>
          <a:xfrm>
            <a:off x="2711450" y="2420938"/>
            <a:ext cx="9480550" cy="4096740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3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2711449" y="1775461"/>
            <a:ext cx="9180513" cy="51816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1" hasCustomPrompt="1"/>
          </p:nvPr>
        </p:nvSpPr>
        <p:spPr>
          <a:xfrm>
            <a:off x="334963" y="1844675"/>
            <a:ext cx="1657350" cy="158604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/>
              <a:t>Logo</a:t>
            </a:r>
          </a:p>
        </p:txBody>
      </p:sp>
      <p:sp>
        <p:nvSpPr>
          <p:cNvPr id="6" name="Titelplatzhalter 25"/>
          <p:cNvSpPr>
            <a:spLocks noGrp="1"/>
          </p:cNvSpPr>
          <p:nvPr>
            <p:ph type="title"/>
          </p:nvPr>
        </p:nvSpPr>
        <p:spPr>
          <a:xfrm>
            <a:off x="2711450" y="266700"/>
            <a:ext cx="9180513" cy="8937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>
              <a:defRPr b="1">
                <a:solidFill>
                  <a:schemeClr val="bg1"/>
                </a:solidFill>
                <a:effectLst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328157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1">
          <p15:clr>
            <a:srgbClr val="9FCC3B"/>
          </p15:clr>
        </p15:guide>
        <p15:guide id="2" orient="horz" pos="210">
          <p15:clr>
            <a:srgbClr val="9FCC3B"/>
          </p15:clr>
        </p15:guide>
        <p15:guide id="3" pos="1708">
          <p15:clr>
            <a:srgbClr val="9FCC3B"/>
          </p15:clr>
        </p15:guide>
        <p15:guide id="4" pos="1481">
          <p15:clr>
            <a:srgbClr val="9FCC3B"/>
          </p15:clr>
        </p15:guide>
        <p15:guide id="5" pos="1255">
          <p15:clr>
            <a:srgbClr val="9FCC3B"/>
          </p15:clr>
        </p15:guide>
        <p15:guide id="6" pos="211">
          <p15:clr>
            <a:srgbClr val="9FCC3B"/>
          </p15:clr>
        </p15:guide>
        <p15:guide id="7" orient="horz" pos="1162">
          <p15:clr>
            <a:srgbClr val="000000"/>
          </p15:clr>
        </p15:guide>
        <p15:guide id="8" orient="horz" pos="1525">
          <p15:clr>
            <a:srgbClr val="5ACBF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ßber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platzhalter 25"/>
          <p:cNvSpPr>
            <a:spLocks noGrp="1"/>
          </p:cNvSpPr>
          <p:nvPr>
            <p:ph type="title"/>
          </p:nvPr>
        </p:nvSpPr>
        <p:spPr>
          <a:xfrm>
            <a:off x="2711450" y="266700"/>
            <a:ext cx="9180513" cy="8937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>
              <a:defRPr b="1">
                <a:solidFill>
                  <a:schemeClr val="bg1"/>
                </a:solidFill>
                <a:effectLst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3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34963" y="4938395"/>
            <a:ext cx="11557000" cy="126238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Bildplatzhalter 2"/>
          <p:cNvSpPr>
            <a:spLocks noGrp="1"/>
          </p:cNvSpPr>
          <p:nvPr>
            <p:ph type="pic" sz="quarter" idx="10"/>
          </p:nvPr>
        </p:nvSpPr>
        <p:spPr>
          <a:xfrm>
            <a:off x="3177540" y="1484313"/>
            <a:ext cx="4930140" cy="3186747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sz="quarter" idx="14"/>
          </p:nvPr>
        </p:nvSpPr>
        <p:spPr>
          <a:xfrm>
            <a:off x="0" y="1484313"/>
            <a:ext cx="3169920" cy="3186747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Bildplatzhalter 2"/>
          <p:cNvSpPr>
            <a:spLocks noGrp="1"/>
          </p:cNvSpPr>
          <p:nvPr>
            <p:ph type="pic" sz="quarter" idx="15"/>
          </p:nvPr>
        </p:nvSpPr>
        <p:spPr>
          <a:xfrm>
            <a:off x="8115300" y="1484313"/>
            <a:ext cx="4076700" cy="3186747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399534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1">
          <p15:clr>
            <a:srgbClr val="9FCC3B"/>
          </p15:clr>
        </p15:guide>
        <p15:guide id="2" orient="horz" pos="210">
          <p15:clr>
            <a:srgbClr val="9FCC3B"/>
          </p15:clr>
        </p15:guide>
        <p15:guide id="3" pos="1708">
          <p15:clr>
            <a:srgbClr val="9FCC3B"/>
          </p15:clr>
        </p15:guide>
        <p15:guide id="4" pos="1481">
          <p15:clr>
            <a:srgbClr val="9FCC3B"/>
          </p15:clr>
        </p15:guide>
        <p15:guide id="5" pos="1255">
          <p15:clr>
            <a:srgbClr val="9FCC3B"/>
          </p15:clr>
        </p15:guide>
        <p15:guide id="6" pos="211">
          <p15:clr>
            <a:srgbClr val="9FCC3B"/>
          </p15:clr>
        </p15:guide>
        <p15:guide id="7" orient="horz" pos="935" userDrawn="1">
          <p15:clr>
            <a:srgbClr val="000000"/>
          </p15:clr>
        </p15:guide>
        <p15:guide id="8" orient="horz" pos="1525">
          <p15:clr>
            <a:srgbClr val="5ACBF0"/>
          </p15:clr>
        </p15:guide>
        <p15:guide id="0" pos="3749" userDrawn="1">
          <p15:clr>
            <a:srgbClr val="5ACBF0"/>
          </p15:clr>
        </p15:guide>
        <p15:guide id="9" pos="3931" userDrawn="1">
          <p15:clr>
            <a:srgbClr val="5ACBF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ichenh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192088" y="1996440"/>
            <a:ext cx="11807825" cy="43487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Titel 3"/>
          <p:cNvSpPr>
            <a:spLocks noGrp="1"/>
          </p:cNvSpPr>
          <p:nvPr>
            <p:ph type="title"/>
          </p:nvPr>
        </p:nvSpPr>
        <p:spPr>
          <a:xfrm>
            <a:off x="1558925" y="152400"/>
            <a:ext cx="10440988" cy="46831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192088" y="908050"/>
            <a:ext cx="11807825" cy="92837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33981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u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6203950" y="2060574"/>
            <a:ext cx="5795963" cy="42846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Titel 3"/>
          <p:cNvSpPr>
            <a:spLocks noGrp="1"/>
          </p:cNvSpPr>
          <p:nvPr>
            <p:ph type="title"/>
          </p:nvPr>
        </p:nvSpPr>
        <p:spPr>
          <a:xfrm>
            <a:off x="1558925" y="152400"/>
            <a:ext cx="10440988" cy="46831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192088" y="908050"/>
            <a:ext cx="11807825" cy="92837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5" name="Bildplatzhalter 2"/>
          <p:cNvSpPr>
            <a:spLocks noGrp="1"/>
          </p:cNvSpPr>
          <p:nvPr>
            <p:ph type="pic" sz="quarter" idx="10"/>
          </p:nvPr>
        </p:nvSpPr>
        <p:spPr>
          <a:xfrm>
            <a:off x="192089" y="2060575"/>
            <a:ext cx="5795962" cy="4284663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0943677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72" userDrawn="1">
          <p15:clr>
            <a:srgbClr val="5ACBF0"/>
          </p15:clr>
        </p15:guide>
        <p15:guide id="2" pos="3908" userDrawn="1">
          <p15:clr>
            <a:srgbClr val="5ACBF0"/>
          </p15:clr>
        </p15:guide>
        <p15:guide id="3" orient="horz" pos="1298" userDrawn="1">
          <p15:clr>
            <a:srgbClr val="5ACBF0"/>
          </p15:clr>
        </p15:guide>
        <p15:guide id="4" orient="horz" pos="1162" userDrawn="1">
          <p15:clr>
            <a:srgbClr val="5ACBF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sied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192088" y="4618672"/>
            <a:ext cx="5795962" cy="172656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9" name="Titel 3"/>
          <p:cNvSpPr>
            <a:spLocks noGrp="1"/>
          </p:cNvSpPr>
          <p:nvPr>
            <p:ph type="title"/>
          </p:nvPr>
        </p:nvSpPr>
        <p:spPr>
          <a:xfrm>
            <a:off x="1558925" y="152400"/>
            <a:ext cx="10440988" cy="46831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192088" y="908050"/>
            <a:ext cx="11807825" cy="92837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5" name="Bildplatzhalter 2"/>
          <p:cNvSpPr>
            <a:spLocks noGrp="1"/>
          </p:cNvSpPr>
          <p:nvPr>
            <p:ph type="pic" sz="quarter" idx="10"/>
          </p:nvPr>
        </p:nvSpPr>
        <p:spPr>
          <a:xfrm>
            <a:off x="192089" y="2060575"/>
            <a:ext cx="5795962" cy="2366645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/>
              <a:t>Bild durch Klicken auf Symbol hinzufügen</a:t>
            </a:r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6203950" y="4618672"/>
            <a:ext cx="5795962" cy="172656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sz="quarter" idx="15"/>
          </p:nvPr>
        </p:nvSpPr>
        <p:spPr>
          <a:xfrm>
            <a:off x="6203951" y="2060575"/>
            <a:ext cx="5795962" cy="2366645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582432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72">
          <p15:clr>
            <a:srgbClr val="5ACBF0"/>
          </p15:clr>
        </p15:guide>
        <p15:guide id="2" pos="3908">
          <p15:clr>
            <a:srgbClr val="5ACBF0"/>
          </p15:clr>
        </p15:guide>
        <p15:guide id="3" orient="horz" pos="1298">
          <p15:clr>
            <a:srgbClr val="5ACBF0"/>
          </p15:clr>
        </p15:guide>
        <p15:guide id="4" orient="horz" pos="1162">
          <p15:clr>
            <a:srgbClr val="5ACBF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benst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3"/>
          <p:cNvSpPr>
            <a:spLocks noGrp="1"/>
          </p:cNvSpPr>
          <p:nvPr>
            <p:ph type="title"/>
          </p:nvPr>
        </p:nvSpPr>
        <p:spPr>
          <a:xfrm>
            <a:off x="1558925" y="152400"/>
            <a:ext cx="10440988" cy="46831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192088" y="908050"/>
            <a:ext cx="11807825" cy="92837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5" name="Bildplatzhalter 2"/>
          <p:cNvSpPr>
            <a:spLocks noGrp="1"/>
          </p:cNvSpPr>
          <p:nvPr>
            <p:ph type="pic" sz="quarter" idx="10"/>
          </p:nvPr>
        </p:nvSpPr>
        <p:spPr>
          <a:xfrm>
            <a:off x="192089" y="2060575"/>
            <a:ext cx="3708399" cy="4284663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/>
              <a:t>Bild durch Klicken auf Symbol hinzufügen</a:t>
            </a:r>
          </a:p>
        </p:txBody>
      </p:sp>
      <p:sp>
        <p:nvSpPr>
          <p:cNvPr id="11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4116387" y="2060574"/>
            <a:ext cx="7883525" cy="42846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938495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457" userDrawn="1">
          <p15:clr>
            <a:srgbClr val="5ACBF0"/>
          </p15:clr>
        </p15:guide>
        <p15:guide id="2" pos="2593" userDrawn="1">
          <p15:clr>
            <a:srgbClr val="5ACBF0"/>
          </p15:clr>
        </p15:guide>
        <p15:guide id="3" orient="horz" pos="1298">
          <p15:clr>
            <a:srgbClr val="5ACBF0"/>
          </p15:clr>
        </p15:guide>
        <p15:guide id="4" orient="horz" pos="1162">
          <p15:clr>
            <a:srgbClr val="5ACBF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rfenschla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1558925" y="1996440"/>
            <a:ext cx="10440988" cy="43487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Bildplatzhalter 4"/>
          <p:cNvSpPr>
            <a:spLocks noGrp="1"/>
          </p:cNvSpPr>
          <p:nvPr>
            <p:ph type="pic" sz="quarter" idx="12" hasCustomPrompt="1"/>
          </p:nvPr>
        </p:nvSpPr>
        <p:spPr>
          <a:xfrm>
            <a:off x="192087" y="908050"/>
            <a:ext cx="935037" cy="8613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/>
              <a:t>Logo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558925" y="152400"/>
            <a:ext cx="10440988" cy="46831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2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1558925" y="908050"/>
            <a:ext cx="10440988" cy="92837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072985413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png"/></Relationships>
</file>

<file path=ppt/slideMasters/_rels/slideMaster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Layout" Target="../slideLayouts/slideLayout6.xml"/><Relationship Id="rId3" Type="http://schemas.openxmlformats.org/officeDocument/2006/relationships/slideLayout" Target="../slideLayouts/slideLayout7.xml"/><Relationship Id="rId4" Type="http://schemas.openxmlformats.org/officeDocument/2006/relationships/slideLayout" Target="../slideLayouts/slideLayout8.xml"/><Relationship Id="rId5" Type="http://schemas.openxmlformats.org/officeDocument/2006/relationships/slideLayout" Target="../slideLayouts/slideLayout9.xml"/><Relationship Id="rId6" Type="http://schemas.openxmlformats.org/officeDocument/2006/relationships/slideLayout" Target="../slideLayouts/slideLayout10.xml"/><Relationship Id="rId7" Type="http://schemas.openxmlformats.org/officeDocument/2006/relationships/theme" Target="../theme/theme2.xml"/><Relationship Id="rId8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0" y="0"/>
            <a:ext cx="12192000" cy="1512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4" name="Gerader Verbinder 13"/>
          <p:cNvCxnSpPr/>
          <p:nvPr userDrawn="1"/>
        </p:nvCxnSpPr>
        <p:spPr>
          <a:xfrm>
            <a:off x="2350294" y="333375"/>
            <a:ext cx="0" cy="8270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/>
          <p:cNvCxnSpPr/>
          <p:nvPr userDrawn="1"/>
        </p:nvCxnSpPr>
        <p:spPr>
          <a:xfrm>
            <a:off x="0" y="6525344"/>
            <a:ext cx="12192000" cy="1"/>
          </a:xfrm>
          <a:prstGeom prst="line">
            <a:avLst/>
          </a:prstGeom>
          <a:ln w="12700">
            <a:solidFill>
              <a:schemeClr val="tx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5"/>
          <p:cNvSpPr txBox="1">
            <a:spLocks noChangeArrowheads="1"/>
          </p:cNvSpPr>
          <p:nvPr userDrawn="1"/>
        </p:nvSpPr>
        <p:spPr bwMode="auto">
          <a:xfrm>
            <a:off x="7657106" y="6525345"/>
            <a:ext cx="4342807" cy="33424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InfoDispRegular-Roman" pitchFamily="2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r">
              <a:defRPr lang="en-GB" sz="1400">
                <a:latin typeface="Roboto"/>
              </a:defRPr>
            </a:pPr>
            <a:r>
              <a:t>https://github.com/natter1/python_pptx_interface</a:t>
            </a:r>
          </a:p>
        </p:txBody>
      </p:sp>
      <p:sp>
        <p:nvSpPr>
          <p:cNvPr id="20" name="Rectangle 4"/>
          <p:cNvSpPr txBox="1">
            <a:spLocks noChangeArrowheads="1"/>
          </p:cNvSpPr>
          <p:nvPr userDrawn="1"/>
        </p:nvSpPr>
        <p:spPr bwMode="auto">
          <a:xfrm>
            <a:off x="192089" y="6525345"/>
            <a:ext cx="5759896" cy="33424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800" kern="1200" dirty="0" smtClean="0">
                <a:solidFill>
                  <a:schemeClr val="tx1"/>
                </a:solidFill>
                <a:latin typeface="InfoDispRegular-Roman" pitchFamily="2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defRPr lang="en-GB" sz="1400">
                <a:latin typeface="Roboto"/>
              </a:defRPr>
            </a:pPr>
            <a:r>
              <a:t>Chemnitz ∙ 25 November, 2024 ∙ Nathanael Jöhrmann</a:t>
            </a:r>
          </a:p>
        </p:txBody>
      </p:sp>
      <p:pic>
        <p:nvPicPr>
          <p:cNvPr id="23" name="Grafik 22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419876" y="-79134"/>
            <a:ext cx="1510543" cy="151054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753" r:id="rId2"/>
    <p:sldLayoutId id="2147483751" r:id="rId3"/>
    <p:sldLayoutId id="2147483752" r:id="rId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0">
          <a:solidFill>
            <a:schemeClr val="bg1"/>
          </a:solidFill>
          <a:latin typeface="Roboto" panose="02000000000000000000" pitchFamily="2" charset="0"/>
          <a:ea typeface="Roboto" panose="02000000000000000000" pitchFamily="2" charset="0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11">
          <p15:clr>
            <a:srgbClr val="000000"/>
          </p15:clr>
        </p15:guide>
        <p15:guide id="2" orient="horz" pos="210">
          <p15:clr>
            <a:srgbClr val="9FCC3B"/>
          </p15:clr>
        </p15:guide>
        <p15:guide id="3" orient="horz" pos="731">
          <p15:clr>
            <a:srgbClr val="9FCC3B"/>
          </p15:clr>
        </p15:guide>
        <p15:guide id="4" pos="1481">
          <p15:clr>
            <a:srgbClr val="9FCC3B"/>
          </p15:clr>
        </p15:guide>
        <p15:guide id="5" pos="1255">
          <p15:clr>
            <a:srgbClr val="9FCC3B"/>
          </p15:clr>
        </p15:guide>
        <p15:guide id="6" pos="1708">
          <p15:clr>
            <a:srgbClr val="9FCC3B"/>
          </p15:clr>
        </p15:guide>
        <p15:guide id="7" pos="7491">
          <p15:clr>
            <a:srgbClr val="000000"/>
          </p15:clr>
        </p15:guide>
        <p15:guide id="8" orient="horz" pos="3906">
          <p15:clr>
            <a:srgbClr val="000000"/>
          </p15:clr>
        </p15:guide>
        <p15:guide id="9" orient="horz" pos="1162">
          <p15:clr>
            <a:srgbClr val="000000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0" y="274"/>
            <a:ext cx="12192000" cy="76470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8"/>
          <a:srcRect/>
          <a:stretch/>
        </p:blipFill>
        <p:spPr>
          <a:xfrm>
            <a:off x="239535" y="-49352"/>
            <a:ext cx="863956" cy="863956"/>
          </a:xfrm>
          <a:prstGeom prst="rect">
            <a:avLst/>
          </a:prstGeom>
        </p:spPr>
      </p:pic>
      <p:sp>
        <p:nvSpPr>
          <p:cNvPr id="32" name="Rectangle 5"/>
          <p:cNvSpPr txBox="1">
            <a:spLocks noChangeArrowheads="1"/>
          </p:cNvSpPr>
          <p:nvPr userDrawn="1"/>
        </p:nvSpPr>
        <p:spPr bwMode="auto">
          <a:xfrm>
            <a:off x="7792278" y="6525345"/>
            <a:ext cx="4207635" cy="33424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InfoDispRegular-Roman" pitchFamily="2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r">
              <a:defRPr lang="en-GB" sz="1400">
                <a:latin typeface="Roboto"/>
              </a:defRPr>
            </a:pPr>
            <a:r>
              <a:t>https://github.com/natter1/python_pptx_interface</a:t>
            </a:r>
          </a:p>
        </p:txBody>
      </p:sp>
      <p:cxnSp>
        <p:nvCxnSpPr>
          <p:cNvPr id="33" name="Gerader Verbinder 32"/>
          <p:cNvCxnSpPr/>
          <p:nvPr userDrawn="1"/>
        </p:nvCxnSpPr>
        <p:spPr>
          <a:xfrm>
            <a:off x="0" y="6525344"/>
            <a:ext cx="12192000" cy="0"/>
          </a:xfrm>
          <a:prstGeom prst="line">
            <a:avLst/>
          </a:prstGeom>
          <a:ln w="12700">
            <a:solidFill>
              <a:schemeClr val="tx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ußzeilenplatzhalter 4"/>
          <p:cNvSpPr txBox="1">
            <a:spLocks/>
          </p:cNvSpPr>
          <p:nvPr userDrawn="1"/>
        </p:nvSpPr>
        <p:spPr>
          <a:xfrm>
            <a:off x="4655840" y="6526933"/>
            <a:ext cx="5593060" cy="332656"/>
          </a:xfrm>
          <a:prstGeom prst="rect">
            <a:avLst/>
          </a:prstGeom>
        </p:spPr>
        <p:txBody>
          <a:bodyPr lIns="0" tIns="0" rIns="0" bIns="0" anchor="ctr" anchorCtr="0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 dirty="0" smtClean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fld id="{72C5D026-0A5E-414E-BDD7-AEAAC7E56A8F}" type="slidenum">
              <a:rPr lang="de-DE" sz="1400" smtClean="0">
                <a:latin typeface="Roboto" panose="02000000000000000000" pitchFamily="2" charset="0"/>
                <a:ea typeface="Roboto" panose="02000000000000000000" pitchFamily="2" charset="0"/>
              </a:rPr>
              <a:pPr algn="ctr">
                <a:defRPr/>
              </a:pPr>
              <a:t>‹Nr.›</a:t>
            </a:fld>
            <a:endParaRPr lang="de-DE" sz="1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11" name="Gerader Verbinder 10"/>
          <p:cNvCxnSpPr/>
          <p:nvPr userDrawn="1"/>
        </p:nvCxnSpPr>
        <p:spPr>
          <a:xfrm>
            <a:off x="1343025" y="152400"/>
            <a:ext cx="0" cy="468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4"/>
          <p:cNvSpPr txBox="1">
            <a:spLocks noChangeArrowheads="1"/>
          </p:cNvSpPr>
          <p:nvPr userDrawn="1"/>
        </p:nvSpPr>
        <p:spPr bwMode="auto">
          <a:xfrm>
            <a:off x="192089" y="6525345"/>
            <a:ext cx="5759896" cy="33424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800" kern="1200" dirty="0" smtClean="0">
                <a:solidFill>
                  <a:schemeClr val="tx1"/>
                </a:solidFill>
                <a:latin typeface="InfoDispRegular-Roman" pitchFamily="2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defRPr lang="en-GB" sz="1400">
                <a:latin typeface="Roboto"/>
              </a:defRPr>
            </a:pPr>
            <a:r>
              <a:t>Chemnitz ∙ 25 November, 2024 ∙ Nathanael Jöhrmann</a:t>
            </a:r>
          </a:p>
        </p:txBody>
      </p:sp>
    </p:spTree>
    <p:extLst>
      <p:ext uri="{BB962C8B-B14F-4D97-AF65-F5344CB8AC3E}">
        <p14:creationId xmlns:p14="http://schemas.microsoft.com/office/powerpoint/2010/main" val="4136935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4" r:id="rId2"/>
    <p:sldLayoutId id="2147483755" r:id="rId3"/>
    <p:sldLayoutId id="2147483756" r:id="rId4"/>
    <p:sldLayoutId id="2147483719" r:id="rId5"/>
    <p:sldLayoutId id="2147483757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b="1" kern="1200">
          <a:solidFill>
            <a:schemeClr val="bg1"/>
          </a:solidFill>
          <a:latin typeface="Roboto" panose="02000000000000000000" pitchFamily="2" charset="0"/>
          <a:ea typeface="Roboto" panose="02000000000000000000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6" userDrawn="1">
          <p15:clr>
            <a:srgbClr val="9FCC3B"/>
          </p15:clr>
        </p15:guide>
        <p15:guide id="2" orient="horz" pos="391" userDrawn="1">
          <p15:clr>
            <a:srgbClr val="9FCC3B"/>
          </p15:clr>
        </p15:guide>
        <p15:guide id="3" pos="982" userDrawn="1">
          <p15:clr>
            <a:srgbClr val="9FCC3B"/>
          </p15:clr>
        </p15:guide>
        <p15:guide id="4" pos="121" userDrawn="1">
          <p15:clr>
            <a:srgbClr val="000000"/>
          </p15:clr>
        </p15:guide>
        <p15:guide id="5" pos="846" userDrawn="1">
          <p15:clr>
            <a:srgbClr val="9FCC3B"/>
          </p15:clr>
        </p15:guide>
        <p15:guide id="6" pos="710" userDrawn="1">
          <p15:clr>
            <a:srgbClr val="9FCC3B"/>
          </p15:clr>
        </p15:guide>
        <p15:guide id="7" pos="7559" userDrawn="1">
          <p15:clr>
            <a:srgbClr val="000000"/>
          </p15:clr>
        </p15:guide>
        <p15:guide id="8" orient="horz" pos="572" userDrawn="1">
          <p15:clr>
            <a:srgbClr val="000000"/>
          </p15:clr>
        </p15:guide>
        <p15:guide id="9" orient="horz" pos="3997" userDrawn="1">
          <p15:clr>
            <a:srgbClr val="000000"/>
          </p15:clr>
        </p15:guide>
      </p15:sldGuideLst>
    </p:ext>
  </p:extLst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hyperlink" Target="slide2.xml" TargetMode="External"/><Relationship Id="rId4" Type="http://schemas.openxmlformats.org/officeDocument/2006/relationships/slide" Target="slide3.xml"/><Relationship Id="rId5" Type="http://schemas.openxmlformats.org/officeDocument/2006/relationships/hyperlink" Target="slide3.xml" TargetMode="External"/><Relationship Id="rId6" Type="http://schemas.openxmlformats.org/officeDocument/2006/relationships/slide" Target="slide4.xml"/><Relationship Id="rId7" Type="http://schemas.openxmlformats.org/officeDocument/2006/relationships/hyperlink" Target="slide4.xml" TargetMode="Externa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b="1" lang="en-GB" sz="3200">
                <a:latin typeface="Roboto"/>
              </a:defRPr>
            </a:pPr>
            <a:r>
              <a:t>General example 01 - title slide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3840" y="1645920"/>
            <a:ext cx="9144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lang="en-GB" sz="1600">
                <a:latin typeface="Roboto"/>
              </a:defRPr>
            </a:pPr>
            <a:r>
              <a:t>This text has three paragraphs. This is the first.</a:t>
            </a:r>
          </a:p>
          <a:p>
            <a:pPr>
              <a:defRPr lang="de-DE" sz="2200" b="1" cap="all" strike="sngStrike">
                <a:latin typeface="Roboto"/>
              </a:defRPr>
            </a:pPr>
            <a:r>
              <a:t>Das ist der zweite ...</a:t>
            </a:r>
          </a:p>
          <a:p>
            <a:pPr>
              <a:defRPr lang="en-GB" sz="1800" b="0" i="1" u="wavyDbl">
                <a:solidFill>
                  <a:srgbClr val="FF0000"/>
                </a:solidFill>
                <a:latin typeface="Vivaldi"/>
              </a:defRPr>
            </a:pPr>
            <a:r>
              <a:t>... and the third.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43840" y="2743200"/>
          <a:ext cx="27432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914400"/>
                <a:gridCol w="91440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t>&lt;pptx.slide.Slide object at 0x000002127CAADA90&gt;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t>6</a:t>
                      </a: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t>9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 descr="im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2743200"/>
            <a:ext cx="3108960" cy="1645920"/>
          </a:xfrm>
          <a:prstGeom prst="rect">
            <a:avLst/>
          </a:prstGeom>
        </p:spPr>
      </p:pic>
      <p:pic>
        <p:nvPicPr>
          <p:cNvPr id="6" name="Picture 5" descr="im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6560" y="1828800"/>
            <a:ext cx="1243584" cy="658368"/>
          </a:xfrm>
          <a:prstGeom prst="rect">
            <a:avLst/>
          </a:prstGeom>
        </p:spPr>
      </p:pic>
      <p:pic>
        <p:nvPicPr>
          <p:cNvPr id="7" name="Picture 6" descr="im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6560" y="2743200"/>
            <a:ext cx="1554480" cy="822960"/>
          </a:xfrm>
          <a:prstGeom prst="rect">
            <a:avLst/>
          </a:prstGeom>
        </p:spPr>
      </p:pic>
      <p:pic>
        <p:nvPicPr>
          <p:cNvPr id="8" name="Picture 7" descr="im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6560" y="4114800"/>
            <a:ext cx="1865376" cy="98755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119616" y="1577340"/>
            <a:ext cx="9144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Use latex-like syntax </a:t>
            </a:r>
          </a:p>
          <a:p>
            <a:r>
              <a:t>to create formula:</a:t>
            </a:r>
          </a:p>
        </p:txBody>
      </p:sp>
      <p:pic>
        <p:nvPicPr>
          <p:cNvPr id="10" name="Picture 9" descr="imag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2400300"/>
            <a:ext cx="676656" cy="286512"/>
          </a:xfrm>
          <a:prstGeom prst="rect">
            <a:avLst/>
          </a:prstGeom>
        </p:spPr>
      </p:pic>
      <p:pic>
        <p:nvPicPr>
          <p:cNvPr id="11" name="Picture 10" descr="imag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0" y="3086100"/>
            <a:ext cx="1609344" cy="414528"/>
          </a:xfrm>
          <a:prstGeom prst="rect">
            <a:avLst/>
          </a:prstGeom>
        </p:spPr>
      </p:pic>
      <p:pic>
        <p:nvPicPr>
          <p:cNvPr id="12" name="Picture 11" descr="imag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4000" y="3771900"/>
            <a:ext cx="2139696" cy="548640"/>
          </a:xfrm>
          <a:prstGeom prst="rect">
            <a:avLst/>
          </a:prstGeom>
        </p:spPr>
      </p:pic>
      <p:pic>
        <p:nvPicPr>
          <p:cNvPr id="13" name="Picture 12" descr="image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44000" y="4457700"/>
            <a:ext cx="2731008" cy="371856"/>
          </a:xfrm>
          <a:prstGeom prst="rect">
            <a:avLst/>
          </a:prstGeom>
        </p:spPr>
      </p:pic>
      <p:pic>
        <p:nvPicPr>
          <p:cNvPr id="14" name="Picture 13" descr="image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44000" y="5143500"/>
            <a:ext cx="1414272" cy="78638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General example 01 - page2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General example 01 - page3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General example 01 - page4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Content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19200" y="1371600"/>
            <a:ext cx="9144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/>
          <a:p>
            <a:r>
              <a:rPr>
                <a:hlinkClick r:id="rId2" action="ppaction://hlinksldjump"/>
              </a:rPr>
              <a:t>General example 01 - page2</a:t>
            </a:r>
          </a:p>
          <a:p>
            <a:r>
              <a:rPr>
                <a:hlinkClick r:id="rId4" action="ppaction://hlinksldjump"/>
              </a:rPr>
              <a:t>General example 01 - page3</a:t>
            </a:r>
          </a:p>
          <a:p>
            <a:r>
              <a:rPr>
                <a:hlinkClick r:id="rId6" action="ppaction://hlinksldjump"/>
              </a:rPr>
              <a:t>General example 01 - page4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UC Startfolie">
  <a:themeElements>
    <a:clrScheme name="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äsentationsvorlage Allgemein.pptx" id="{0DF1CC24-F3C1-4A70-8ABF-7B93BCF191FC}" vid="{AF35828A-0085-46CB-8246-8FBED6FEB8E8}"/>
    </a:ext>
  </a:extLst>
</a:theme>
</file>

<file path=ppt/theme/theme2.xml><?xml version="1.0" encoding="utf-8"?>
<a:theme xmlns:a="http://schemas.openxmlformats.org/drawingml/2006/main" name="TUC Folgefolien 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svorlage Allgemein.pptx" id="{0DF1CC24-F3C1-4A70-8ABF-7B93BCF191FC}" vid="{B5F17471-D010-4643-8079-B9EA2FF16AAE}"/>
    </a:ext>
  </a:extLst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ETIT_16-9</Template>
  <TotalTime>0</TotalTime>
  <Words>0</Words>
  <Application>Microsoft Office PowerPoint</Application>
  <PresentationFormat>Breitbild</PresentationFormat>
  <Paragraphs>0</Paragraphs>
  <Slides>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0</vt:i4>
      </vt:variant>
    </vt:vector>
  </HeadingPairs>
  <TitlesOfParts>
    <vt:vector size="5" baseType="lpstr">
      <vt:lpstr>Roboto</vt:lpstr>
      <vt:lpstr>Calibri</vt:lpstr>
      <vt:lpstr>Arial</vt:lpstr>
      <vt:lpstr>TUC Startfolie</vt:lpstr>
      <vt:lpstr>TUC Folgefolien </vt:lpstr>
    </vt:vector>
  </TitlesOfParts>
  <Company>Technische Universität Chemnitz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Nathanael Jöhrmann</dc:creator>
  <cp:lastModifiedBy>Nathanael Jöhrmann</cp:lastModifiedBy>
  <cp:revision>5</cp:revision>
  <cp:lastPrinted>2015-10-30T11:33:42Z</cp:lastPrinted>
  <dcterms:created xsi:type="dcterms:W3CDTF">2019-11-12T18:04:34Z</dcterms:created>
  <dcterms:modified xsi:type="dcterms:W3CDTF">2020-02-17T00:23:42Z</dcterms:modified>
</cp:coreProperties>
</file>