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34345-7B8D-4DF0-A0EA-F3689C023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4727535-0833-40D6-A0F4-C77F79A061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B30A07-E582-4703-8818-18F3A0CFA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DF3352-E31F-4893-98A0-FD0A6342B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1F1AD6-0281-4B9D-9D36-5C8DFD162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645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996C1-1765-42F9-A177-841493260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B3141DB-F562-4664-819D-4C0A7B4F2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2C2B24-300D-4C04-9863-455F38193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F4BDA9B-30C4-4BE0-91F3-94FEEE1C0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181295-210F-47A3-93A8-4C5B6584F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892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485484A-514A-4B6F-8AF8-E8B49D206A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D78D571-A5FD-4B81-948F-D4BB74016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E9C986-A994-407D-9C1B-B18E5C4F6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0D9C00-C099-4D1A-96A7-D35DE0CB4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74B6E0-DEB4-4D68-BD7A-941BE708B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7307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F22D7D-1C24-488C-B10D-02F43474C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3D99E7-776B-475A-B30D-50B46BEFE2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12E82D-9346-468C-90A9-415B1D15D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D48E7D-C9E0-4EBC-97CC-0E7793D9C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874C99-D835-4808-B578-4FE9EE10F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281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95C993-F973-40B5-8CDD-429C52903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AE21D90-65B8-48C7-AB91-44C51DDE0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0BD87D-A662-4AF5-B836-65A269544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BE23FD-DD87-4A68-9226-587DC8EDA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00C3A4-6358-4C15-BFBF-C91F942F6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986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86345-DDAA-4DDD-9B81-1B88F7552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10B654-5253-49C6-8E36-4E0BD70AE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2832589-9AD1-44D9-B2B8-ADE1D951F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8B14FDA-E57F-4590-9916-C374BB696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760642-027D-475B-BC5D-E38C68641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9B42FA5-A098-4697-8E18-4871899D3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731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9F64E-5B18-4ED8-B1C3-A33ED13D9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221E7D-D636-4BA1-A12E-D7C2BA9F3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D87B01-F70A-47A4-BD4B-092DEA7A6A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6B75EBD-BA1D-4113-9CE8-EABC2625E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6FA3B85-13A3-44E2-8129-5F401F3A6A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9CFF84C-3F74-4F96-8723-B21C2CA34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208FB1F-42C0-442A-9381-5D4D45D80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93F11DD-72FA-4437-ACF8-C5FC3F599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66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DB8B0-3193-4AB0-8684-F505FC5B8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D94FE4-E662-43A7-8F3A-01B0B7614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47EBF6-3AD5-480A-9CA6-FBBB2B92B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5FDB62-DDEF-42BE-A965-7C02CF7AF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764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CFFF328-89F2-415E-9B3A-5E1C5A355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BB590A0-81BE-4AEF-9F31-B328EADAD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241735-3A2D-48D7-9ABE-472212954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809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DBFFE1-9CAA-42BD-A1EF-64AFC1FD7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818413-514B-4878-95FE-2F622C480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A50827B-6C08-40E0-92FC-5A91BB160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DD7152-D043-4BD9-85D4-27D8633AF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324399-E509-44C3-9A66-4F170484C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5CEF32F-35A7-4623-A445-18ADFF263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68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A21CB-FB48-402E-BC7E-D1D6153BF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399A49E-4722-409E-9D51-80FC8D07A3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FA18C46-9EDF-4DFF-A299-DB74867156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B06A0A6-E830-4C65-94C9-5B210A982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057BEC-5466-4A39-8638-E5DBA1D07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19E1606-BAB9-4583-9839-8325A62D4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28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60AB9F6-C52F-4621-9E65-E2259CB80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2229A24-E55A-4F0C-A6BF-66DCB3BDB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BACEB7-DE7B-4DA1-A91F-27F9CC3A71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B7381-BB02-48F7-87CB-021214A058B3}" type="datetimeFigureOut">
              <a:rPr lang="de-DE" smtClean="0"/>
              <a:t>09.03.2020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51D593-F403-4053-9D93-ED09E5DF2A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169FEE-073F-4FE8-8670-6A2B2E467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B5802-1CA9-4B35-8AAA-045E63E38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7002B6C-033E-4D17-860B-9ECAFDA9DF97}"/>
              </a:ext>
            </a:extLst>
          </p:cNvPr>
          <p:cNvSpPr/>
          <p:nvPr/>
        </p:nvSpPr>
        <p:spPr>
          <a:xfrm>
            <a:off x="868680" y="502920"/>
            <a:ext cx="10140696" cy="5641848"/>
          </a:xfrm>
          <a:prstGeom prst="roundRect">
            <a:avLst>
              <a:gd name="adj" fmla="val 2242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PropertiesBubble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920EBCE-C05E-4C5F-B02E-56B08AB91D1E}"/>
              </a:ext>
            </a:extLst>
          </p:cNvPr>
          <p:cNvSpPr/>
          <p:nvPr/>
        </p:nvSpPr>
        <p:spPr>
          <a:xfrm>
            <a:off x="1097280" y="1097280"/>
            <a:ext cx="9692640" cy="483717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PropertiesView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A46EE41-0DD4-4A2C-B5DE-55EDDC4EFD18}"/>
              </a:ext>
            </a:extLst>
          </p:cNvPr>
          <p:cNvSpPr/>
          <p:nvPr/>
        </p:nvSpPr>
        <p:spPr>
          <a:xfrm>
            <a:off x="1182624" y="5413248"/>
            <a:ext cx="9497568" cy="41757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Tabs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CB0C4B0-3B19-46C9-A985-2228DBEEDA13}"/>
              </a:ext>
            </a:extLst>
          </p:cNvPr>
          <p:cNvSpPr/>
          <p:nvPr/>
        </p:nvSpPr>
        <p:spPr>
          <a:xfrm>
            <a:off x="1280160" y="1499616"/>
            <a:ext cx="8156448" cy="3340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PropertiesPanev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D0EA710-3868-4547-8188-B22870625690}"/>
              </a:ext>
            </a:extLst>
          </p:cNvPr>
          <p:cNvSpPr/>
          <p:nvPr/>
        </p:nvSpPr>
        <p:spPr>
          <a:xfrm>
            <a:off x="1399032" y="1603248"/>
            <a:ext cx="8156448" cy="3340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PropertiesPanev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9090EFE-36C5-4914-89C2-3092DE887F0B}"/>
              </a:ext>
            </a:extLst>
          </p:cNvPr>
          <p:cNvSpPr/>
          <p:nvPr/>
        </p:nvSpPr>
        <p:spPr>
          <a:xfrm>
            <a:off x="1508760" y="1685544"/>
            <a:ext cx="8156448" cy="3340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PropertiesPanev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0B1010D-A910-4741-BFB6-D3DFDE4F7B0C}"/>
              </a:ext>
            </a:extLst>
          </p:cNvPr>
          <p:cNvSpPr/>
          <p:nvPr/>
        </p:nvSpPr>
        <p:spPr>
          <a:xfrm>
            <a:off x="1627632" y="1786128"/>
            <a:ext cx="8156448" cy="3340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PropertiesPane</a:t>
            </a:r>
            <a:r>
              <a:rPr lang="de-DE" dirty="0">
                <a:solidFill>
                  <a:schemeClr val="tx1"/>
                </a:solidFill>
              </a:rPr>
              <a:t>(s)</a:t>
            </a:r>
          </a:p>
        </p:txBody>
      </p:sp>
    </p:spTree>
    <p:extLst>
      <p:ext uri="{BB962C8B-B14F-4D97-AF65-F5344CB8AC3E}">
        <p14:creationId xmlns:p14="http://schemas.microsoft.com/office/powerpoint/2010/main" val="3860537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Bjoern Annighoefer</dc:creator>
  <cp:lastModifiedBy>Bjoern Annighoefer</cp:lastModifiedBy>
  <cp:revision>2</cp:revision>
  <dcterms:created xsi:type="dcterms:W3CDTF">2020-03-09T14:07:04Z</dcterms:created>
  <dcterms:modified xsi:type="dcterms:W3CDTF">2020-03-09T14:13:03Z</dcterms:modified>
</cp:coreProperties>
</file>