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nl-NL" smtClean="0"/>
              <a:t>10/30/2013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Upravte štýly predlohy textu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Upravte štýl predlohy podnadpisov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nl-NL" smtClean="0"/>
              <a:t>14.12.2018</a:t>
            </a:fld>
            <a:endParaRPr lang="nl-NL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203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Upravte štýly predlohy textu</a:t>
            </a:r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Upravte štýl predlohy textu.</a:t>
            </a:r>
          </a:p>
          <a:p>
            <a:pPr lvl="1"/>
            <a:r>
              <a:rPr lang="nl-NL"/>
              <a:t>Druhá úroveň</a:t>
            </a:r>
          </a:p>
          <a:p>
            <a:pPr lvl="2"/>
            <a:r>
              <a:rPr lang="nl-NL"/>
              <a:t>Tretia úroveň</a:t>
            </a:r>
          </a:p>
          <a:p>
            <a:pPr lvl="3"/>
            <a:r>
              <a:rPr lang="nl-NL"/>
              <a:t>Štvrtá úroveň</a:t>
            </a:r>
          </a:p>
          <a:p>
            <a:pPr lvl="4"/>
            <a:r>
              <a:rPr lang="nl-NL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nl-NL" smtClean="0"/>
              <a:t>14.12.2018</a:t>
            </a:fld>
            <a:endParaRPr lang="nl-NL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028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Upravte štýly predlohy textu</a:t>
            </a:r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Upravte štýl predlohy textu.</a:t>
            </a:r>
          </a:p>
          <a:p>
            <a:pPr lvl="1"/>
            <a:r>
              <a:rPr lang="nl-NL"/>
              <a:t>Druhá úroveň</a:t>
            </a:r>
          </a:p>
          <a:p>
            <a:pPr lvl="2"/>
            <a:r>
              <a:rPr lang="nl-NL"/>
              <a:t>Tretia úroveň</a:t>
            </a:r>
          </a:p>
          <a:p>
            <a:pPr lvl="3"/>
            <a:r>
              <a:rPr lang="nl-NL"/>
              <a:t>Štvrtá úroveň</a:t>
            </a:r>
          </a:p>
          <a:p>
            <a:pPr lvl="4"/>
            <a:r>
              <a:rPr lang="nl-NL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nl-NL" smtClean="0"/>
              <a:t>14.12.2018</a:t>
            </a:fld>
            <a:endParaRPr lang="nl-NL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8980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Upravte štýly predlohy textu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Upravte štýl predlohy textu.</a:t>
            </a:r>
          </a:p>
          <a:p>
            <a:pPr lvl="1"/>
            <a:r>
              <a:rPr lang="nl-NL"/>
              <a:t>Druhá úroveň</a:t>
            </a:r>
          </a:p>
          <a:p>
            <a:pPr lvl="2"/>
            <a:r>
              <a:rPr lang="nl-NL"/>
              <a:t>Tretia úroveň</a:t>
            </a:r>
          </a:p>
          <a:p>
            <a:pPr lvl="3"/>
            <a:r>
              <a:rPr lang="nl-NL"/>
              <a:t>Štvrtá úroveň</a:t>
            </a:r>
          </a:p>
          <a:p>
            <a:pPr lvl="4"/>
            <a:r>
              <a:rPr lang="nl-NL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nl-NL" smtClean="0"/>
              <a:t>14.12.2018</a:t>
            </a:fld>
            <a:endParaRPr lang="nl-NL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5025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Upravte štýly predlohy textu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nl-NL" smtClean="0"/>
              <a:t>14.12.2018</a:t>
            </a:fld>
            <a:endParaRPr lang="nl-NL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9707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Upravte štýly predlohy textu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Upravte štýl predlohy textu.</a:t>
            </a:r>
          </a:p>
          <a:p>
            <a:pPr lvl="1"/>
            <a:r>
              <a:rPr lang="nl-NL"/>
              <a:t>Druhá úroveň</a:t>
            </a:r>
          </a:p>
          <a:p>
            <a:pPr lvl="2"/>
            <a:r>
              <a:rPr lang="nl-NL"/>
              <a:t>Tretia úroveň</a:t>
            </a:r>
          </a:p>
          <a:p>
            <a:pPr lvl="3"/>
            <a:r>
              <a:rPr lang="nl-NL"/>
              <a:t>Štvrtá úroveň</a:t>
            </a:r>
          </a:p>
          <a:p>
            <a:pPr lvl="4"/>
            <a:r>
              <a:rPr lang="nl-NL"/>
              <a:t>Piata úroveň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Upravte štýl predlohy textu.</a:t>
            </a:r>
          </a:p>
          <a:p>
            <a:pPr lvl="1"/>
            <a:r>
              <a:rPr lang="nl-NL"/>
              <a:t>Druhá úroveň</a:t>
            </a:r>
          </a:p>
          <a:p>
            <a:pPr lvl="2"/>
            <a:r>
              <a:rPr lang="nl-NL"/>
              <a:t>Tretia úroveň</a:t>
            </a:r>
          </a:p>
          <a:p>
            <a:pPr lvl="3"/>
            <a:r>
              <a:rPr lang="nl-NL"/>
              <a:t>Štvrtá úroveň</a:t>
            </a:r>
          </a:p>
          <a:p>
            <a:pPr lvl="4"/>
            <a:r>
              <a:rPr lang="nl-NL"/>
              <a:t>Piata úroveň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nl-NL" smtClean="0"/>
              <a:t>14.12.2018</a:t>
            </a:fld>
            <a:endParaRPr lang="nl-NL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6611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Upravte štýly predlohy textu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Upravte štýl predlohy textu.</a:t>
            </a:r>
          </a:p>
          <a:p>
            <a:pPr lvl="1"/>
            <a:r>
              <a:rPr lang="nl-NL"/>
              <a:t>Druhá úroveň</a:t>
            </a:r>
          </a:p>
          <a:p>
            <a:pPr lvl="2"/>
            <a:r>
              <a:rPr lang="nl-NL"/>
              <a:t>Tretia úroveň</a:t>
            </a:r>
          </a:p>
          <a:p>
            <a:pPr lvl="3"/>
            <a:r>
              <a:rPr lang="nl-NL"/>
              <a:t>Štvrtá úroveň</a:t>
            </a:r>
          </a:p>
          <a:p>
            <a:pPr lvl="4"/>
            <a:r>
              <a:rPr lang="nl-NL"/>
              <a:t>Piata úroveň</a:t>
            </a:r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Upravte štýl predlohy textu.</a:t>
            </a:r>
          </a:p>
          <a:p>
            <a:pPr lvl="1"/>
            <a:r>
              <a:rPr lang="nl-NL"/>
              <a:t>Druhá úroveň</a:t>
            </a:r>
          </a:p>
          <a:p>
            <a:pPr lvl="2"/>
            <a:r>
              <a:rPr lang="nl-NL"/>
              <a:t>Tretia úroveň</a:t>
            </a:r>
          </a:p>
          <a:p>
            <a:pPr lvl="3"/>
            <a:r>
              <a:rPr lang="nl-NL"/>
              <a:t>Štvrtá úroveň</a:t>
            </a:r>
          </a:p>
          <a:p>
            <a:pPr lvl="4"/>
            <a:r>
              <a:rPr lang="nl-NL"/>
              <a:t>Piata úroveň</a:t>
            </a:r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nl-NL" smtClean="0"/>
              <a:t>14.12.2018</a:t>
            </a:fld>
            <a:endParaRPr lang="nl-NL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0720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Upravte štýly predlohy textu</a:t>
            </a:r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nl-NL" smtClean="0"/>
              <a:t>14.12.2018</a:t>
            </a:fld>
            <a:endParaRPr lang="nl-NL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6593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nl-NL" smtClean="0"/>
              <a:t>14.12.2018</a:t>
            </a:fld>
            <a:endParaRPr lang="nl-NL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2979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Upravte štýly predlohy textu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Upravte štýl predlohy textu.</a:t>
            </a:r>
          </a:p>
          <a:p>
            <a:pPr lvl="1"/>
            <a:r>
              <a:rPr lang="nl-NL"/>
              <a:t>Druhá úroveň</a:t>
            </a:r>
          </a:p>
          <a:p>
            <a:pPr lvl="2"/>
            <a:r>
              <a:rPr lang="nl-NL"/>
              <a:t>Tretia úroveň</a:t>
            </a:r>
          </a:p>
          <a:p>
            <a:pPr lvl="3"/>
            <a:r>
              <a:rPr lang="nl-NL"/>
              <a:t>Štvrtá úroveň</a:t>
            </a:r>
          </a:p>
          <a:p>
            <a:pPr lvl="4"/>
            <a:r>
              <a:rPr lang="nl-NL"/>
              <a:t>Piata úroveň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nl-NL" smtClean="0"/>
              <a:t>14.12.2018</a:t>
            </a:fld>
            <a:endParaRPr lang="nl-NL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8768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Upravte štýly predlohy textu</a:t>
            </a:r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nl-NL" smtClean="0"/>
              <a:t>14.12.2018</a:t>
            </a:fld>
            <a:endParaRPr lang="nl-NL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3177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Upravte štýly predlohy textu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Upravte štýl predlohy textu.</a:t>
            </a:r>
          </a:p>
          <a:p>
            <a:pPr lvl="1"/>
            <a:r>
              <a:rPr lang="nl-NL"/>
              <a:t>Druhá úroveň</a:t>
            </a:r>
          </a:p>
          <a:p>
            <a:pPr lvl="2"/>
            <a:r>
              <a:rPr lang="nl-NL"/>
              <a:t>Tretia úroveň</a:t>
            </a:r>
          </a:p>
          <a:p>
            <a:pPr lvl="3"/>
            <a:r>
              <a:rPr lang="nl-NL"/>
              <a:t>Štvrtá úroveň</a:t>
            </a:r>
          </a:p>
          <a:p>
            <a:pPr lvl="4"/>
            <a:r>
              <a:rPr lang="nl-NL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E55F0-49D3-47F0-9F7C-B48EBAF4ED8F}" type="datetimeFigureOut">
              <a:rPr lang="nl-NL" smtClean="0"/>
              <a:t>14.12.2018</a:t>
            </a:fld>
            <a:endParaRPr lang="nl-NL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D1342B-065B-40C6-A6BB-D997923519A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5243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  <dcterms:created xsi:type="dcterms:W3CDTF">2012-12-03T06:56:55Z</dcterms:created>
  <dcterms:modified xsi:type="dcterms:W3CDTF">2013-10-30T14:12:17Z</dcterms:modified>
</cp:coreProperties>
</file>